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4" d="100"/>
          <a:sy n="84" d="100"/>
        </p:scale>
        <p:origin x="57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267DB-D40C-4D90-BC9E-9A0EC6AF7500}" type="datetimeFigureOut">
              <a:rPr lang="sv-SE" smtClean="0"/>
              <a:t>2020-01-29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93BE0-945F-43BF-99F7-79E0F76E1F2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16109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267DB-D40C-4D90-BC9E-9A0EC6AF7500}" type="datetimeFigureOut">
              <a:rPr lang="sv-SE" smtClean="0"/>
              <a:t>2020-01-29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93BE0-945F-43BF-99F7-79E0F76E1F2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85628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267DB-D40C-4D90-BC9E-9A0EC6AF7500}" type="datetimeFigureOut">
              <a:rPr lang="sv-SE" smtClean="0"/>
              <a:t>2020-01-29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93BE0-945F-43BF-99F7-79E0F76E1F2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90329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267DB-D40C-4D90-BC9E-9A0EC6AF7500}" type="datetimeFigureOut">
              <a:rPr lang="sv-SE" smtClean="0"/>
              <a:t>2020-01-29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93BE0-945F-43BF-99F7-79E0F76E1F2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82300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267DB-D40C-4D90-BC9E-9A0EC6AF7500}" type="datetimeFigureOut">
              <a:rPr lang="sv-SE" smtClean="0"/>
              <a:t>2020-01-29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93BE0-945F-43BF-99F7-79E0F76E1F2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67760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267DB-D40C-4D90-BC9E-9A0EC6AF7500}" type="datetimeFigureOut">
              <a:rPr lang="sv-SE" smtClean="0"/>
              <a:t>2020-01-29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93BE0-945F-43BF-99F7-79E0F76E1F2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87979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267DB-D40C-4D90-BC9E-9A0EC6AF7500}" type="datetimeFigureOut">
              <a:rPr lang="sv-SE" smtClean="0"/>
              <a:t>2020-01-29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93BE0-945F-43BF-99F7-79E0F76E1F2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39608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267DB-D40C-4D90-BC9E-9A0EC6AF7500}" type="datetimeFigureOut">
              <a:rPr lang="sv-SE" smtClean="0"/>
              <a:t>2020-01-29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93BE0-945F-43BF-99F7-79E0F76E1F2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74752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267DB-D40C-4D90-BC9E-9A0EC6AF7500}" type="datetimeFigureOut">
              <a:rPr lang="sv-SE" smtClean="0"/>
              <a:t>2020-01-29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93BE0-945F-43BF-99F7-79E0F76E1F2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61950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267DB-D40C-4D90-BC9E-9A0EC6AF7500}" type="datetimeFigureOut">
              <a:rPr lang="sv-SE" smtClean="0"/>
              <a:t>2020-01-29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93BE0-945F-43BF-99F7-79E0F76E1F2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09350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267DB-D40C-4D90-BC9E-9A0EC6AF7500}" type="datetimeFigureOut">
              <a:rPr lang="sv-SE" smtClean="0"/>
              <a:t>2020-01-29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93BE0-945F-43BF-99F7-79E0F76E1F2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67373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267DB-D40C-4D90-BC9E-9A0EC6AF7500}" type="datetimeFigureOut">
              <a:rPr lang="sv-SE" smtClean="0"/>
              <a:t>2020-01-29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93BE0-945F-43BF-99F7-79E0F76E1F2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14570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3"/>
          <p:cNvPicPr/>
          <p:nvPr/>
        </p:nvPicPr>
        <p:blipFill>
          <a:blip r:embed="rId2"/>
          <a:stretch>
            <a:fillRect/>
          </a:stretch>
        </p:blipFill>
        <p:spPr>
          <a:xfrm>
            <a:off x="6644528" y="6000748"/>
            <a:ext cx="1333611" cy="449617"/>
          </a:xfrm>
          <a:prstGeom prst="rect">
            <a:avLst/>
          </a:prstGeom>
        </p:spPr>
      </p:pic>
      <p:pic>
        <p:nvPicPr>
          <p:cNvPr id="5" name="Bildobjekt 4"/>
          <p:cNvPicPr/>
          <p:nvPr/>
        </p:nvPicPr>
        <p:blipFill>
          <a:blip r:embed="rId3"/>
          <a:stretch>
            <a:fillRect/>
          </a:stretch>
        </p:blipFill>
        <p:spPr>
          <a:xfrm>
            <a:off x="4470214" y="6098556"/>
            <a:ext cx="1612900" cy="25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14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3"/>
          <p:cNvPicPr/>
          <p:nvPr/>
        </p:nvPicPr>
        <p:blipFill>
          <a:blip r:embed="rId2"/>
          <a:stretch>
            <a:fillRect/>
          </a:stretch>
        </p:blipFill>
        <p:spPr>
          <a:xfrm>
            <a:off x="6644528" y="6000748"/>
            <a:ext cx="1333611" cy="449617"/>
          </a:xfrm>
          <a:prstGeom prst="rect">
            <a:avLst/>
          </a:prstGeom>
        </p:spPr>
      </p:pic>
      <p:pic>
        <p:nvPicPr>
          <p:cNvPr id="5" name="Bildobjekt 4"/>
          <p:cNvPicPr/>
          <p:nvPr/>
        </p:nvPicPr>
        <p:blipFill>
          <a:blip r:embed="rId3"/>
          <a:stretch>
            <a:fillRect/>
          </a:stretch>
        </p:blipFill>
        <p:spPr>
          <a:xfrm>
            <a:off x="4470214" y="6098556"/>
            <a:ext cx="1612900" cy="25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82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0</Words>
  <Application>Microsoft Office PowerPoint</Application>
  <PresentationFormat>Bredbild</PresentationFormat>
  <Paragraphs>0</Paragraphs>
  <Slides>2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Office-tema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Samtalsledarutbildning</dc:title>
  <dc:creator>Hanna Bata</dc:creator>
  <cp:lastModifiedBy>Hanna Bata</cp:lastModifiedBy>
  <cp:revision>11</cp:revision>
  <dcterms:created xsi:type="dcterms:W3CDTF">2020-01-19T20:19:33Z</dcterms:created>
  <dcterms:modified xsi:type="dcterms:W3CDTF">2020-01-29T16:05:12Z</dcterms:modified>
</cp:coreProperties>
</file>