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69" r:id="rId3"/>
    <p:sldId id="257" r:id="rId4"/>
    <p:sldId id="258" r:id="rId5"/>
    <p:sldId id="265" r:id="rId6"/>
    <p:sldId id="267" r:id="rId7"/>
    <p:sldId id="268" r:id="rId8"/>
    <p:sldId id="266" r:id="rId9"/>
    <p:sldId id="259" r:id="rId10"/>
    <p:sldId id="261" r:id="rId11"/>
    <p:sldId id="260" r:id="rId12"/>
    <p:sldId id="262" r:id="rId13"/>
    <p:sldId id="263" r:id="rId14"/>
    <p:sldId id="264" r:id="rId15"/>
    <p:sldId id="270" r:id="rId16"/>
    <p:sldId id="271" r:id="rId17"/>
    <p:sldId id="273" r:id="rId1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B14C"/>
    <a:srgbClr val="E51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2A2726-6F3E-4D97-90B8-6C5996036D88}" v="1" dt="2023-01-19T12:38:44.501"/>
    <p1510:client id="{DD26A9AD-F4AF-4D60-A95F-371343A02145}" v="125" dt="2022-05-20T14:42:51.0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50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773C98E-351C-DBD4-4B30-3550537BA6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D216BA1B-FA7F-0817-147C-56D678B5AE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077E613D-072A-D6A3-99EE-134032B22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C149-BD8A-4BF9-83A5-E2B56DCF7B35}" type="datetimeFigureOut">
              <a:rPr lang="sv-SE" smtClean="0"/>
              <a:t>2023-01-19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3C78FD0-42E2-2C99-F86F-D9E412EE2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644E90EB-99A5-767D-D32C-689005393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43981-0B3B-4FA1-B27F-84BD92EA46E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59117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E87AB8A-4A39-B464-CE4A-CEC5AC245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D8901B9F-21CD-89C8-165F-253BC9E7C2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3B355180-4F70-D8F8-5F5A-1BC92EFEA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C149-BD8A-4BF9-83A5-E2B56DCF7B35}" type="datetimeFigureOut">
              <a:rPr lang="sv-SE" smtClean="0"/>
              <a:t>2023-01-19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CC9D5389-8EE1-5CDE-36E1-775AE97C4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ACA67837-7E6B-438F-0350-65A5BC8BE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43981-0B3B-4FA1-B27F-84BD92EA46E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80146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630FC14F-BD65-8CA3-0D2E-1DE6B85146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8A2D1321-DEB7-53E0-BBEA-94A7B75843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D95E5F8F-AA64-91E1-24EC-2DB9CE31A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C149-BD8A-4BF9-83A5-E2B56DCF7B35}" type="datetimeFigureOut">
              <a:rPr lang="sv-SE" smtClean="0"/>
              <a:t>2023-01-19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2CE6F9A4-3B8C-9361-239E-716D3195F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B9A471B7-4A13-A6AB-902B-1F22756A7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43981-0B3B-4FA1-B27F-84BD92EA46E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05615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D849BE1-99F6-4588-2D4B-137A4C9F5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57CD535-A9B1-6EFF-6AFB-D96047D640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E56D0CA5-827A-6228-6CCF-37A0073D2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C149-BD8A-4BF9-83A5-E2B56DCF7B35}" type="datetimeFigureOut">
              <a:rPr lang="sv-SE" smtClean="0"/>
              <a:t>2023-01-19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6ADAA3D1-306B-FE9C-7CA0-16D2C87F9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63A7C00D-4EC7-84FC-C7C6-FBB4D1A61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43981-0B3B-4FA1-B27F-84BD92EA46E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31173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2584E48-D4A8-9273-40C5-B61FB0045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04885E08-FF2F-EC5D-BFBD-7E23F4E67B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ECCF9637-C028-E0BC-AD2E-B86D0E783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C149-BD8A-4BF9-83A5-E2B56DCF7B35}" type="datetimeFigureOut">
              <a:rPr lang="sv-SE" smtClean="0"/>
              <a:t>2023-01-19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81D1C7FF-618C-6BA8-EDD3-055790BA2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5958238D-E914-128B-498E-BE237BF71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43981-0B3B-4FA1-B27F-84BD92EA46E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718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49075A7-FC55-7A81-356E-D6B3A6C06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C564BCA-15C4-6BDE-459A-37DAB8D7D2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A0E7819D-8A3C-328F-D7AB-071D5A215F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B2CFCC5D-8E9A-EB49-DD57-EA3ECBCE3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C149-BD8A-4BF9-83A5-E2B56DCF7B35}" type="datetimeFigureOut">
              <a:rPr lang="sv-SE" smtClean="0"/>
              <a:t>2023-01-19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C8EB3BB1-C4FA-4EFB-A7C7-85CE67842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213E8E95-CC1B-997D-4A20-B9118BD11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43981-0B3B-4FA1-B27F-84BD92EA46E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1813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A3193CF-93EF-1925-E9F2-980D524FD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8A146D93-2009-4116-7CB3-A417F462D6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41A2A706-DBFA-2931-ECC2-3E406FEF22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04C8606C-C209-CA13-AA8B-FA2B35FB94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055079C0-EEB3-01E6-EEF1-790685FD2F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C4F40EDB-BC33-1311-19EB-1105FB837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C149-BD8A-4BF9-83A5-E2B56DCF7B35}" type="datetimeFigureOut">
              <a:rPr lang="sv-SE" smtClean="0"/>
              <a:t>2023-01-19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24D228AE-0513-55AB-1496-23549B979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2D6247E2-11E7-9C14-1010-C09490A7E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43981-0B3B-4FA1-B27F-84BD92EA46E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62110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FF7FBAE-FBAE-A193-5819-C4E53B76B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96FDE30C-8FFC-FA02-CC17-48D0F6530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C149-BD8A-4BF9-83A5-E2B56DCF7B35}" type="datetimeFigureOut">
              <a:rPr lang="sv-SE" smtClean="0"/>
              <a:t>2023-01-19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C6C1EE31-A494-0C14-C1BC-A0B571DFE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19E3C77A-337E-8586-A585-DF94CD065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43981-0B3B-4FA1-B27F-84BD92EA46E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40798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FFFC411B-1067-B8D2-3EA0-7CBA1775E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C149-BD8A-4BF9-83A5-E2B56DCF7B35}" type="datetimeFigureOut">
              <a:rPr lang="sv-SE" smtClean="0"/>
              <a:t>2023-01-19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6F955638-C2F5-D8CA-1A9D-CFA135727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795F6B8-6CC9-6A50-502C-F8CAE1ACC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43981-0B3B-4FA1-B27F-84BD92EA46E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33675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F4EA02E-FEA6-30D6-AA45-EAD67E27B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9DA43BD1-EFFE-0526-B06C-B66FC2E486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7A6C81AC-D2F4-14F7-521C-074B2DE84E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75E0B89D-3C17-2BA0-B3F3-79D309C85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C149-BD8A-4BF9-83A5-E2B56DCF7B35}" type="datetimeFigureOut">
              <a:rPr lang="sv-SE" smtClean="0"/>
              <a:t>2023-01-19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78698B41-20B8-5559-87D0-67F436948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41B9550C-CFAF-6063-9276-AA04E62D2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43981-0B3B-4FA1-B27F-84BD92EA46E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76306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0E92A52-0866-C8F4-AB4D-889B5B225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985AAEE4-9B20-C618-A1A8-448EF2BC1B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8F7C9895-561B-D7C8-93E0-2CC3402489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B2AFC9E1-3B8A-79D4-9082-8C2BB76A9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C149-BD8A-4BF9-83A5-E2B56DCF7B35}" type="datetimeFigureOut">
              <a:rPr lang="sv-SE" smtClean="0"/>
              <a:t>2023-01-19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2E0865FC-F351-699E-3349-DE9454B76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A5FD5BB6-8FFA-B39D-DF7E-CB5704EFF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43981-0B3B-4FA1-B27F-84BD92EA46E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4589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9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191C5CA6-B120-946D-B611-CC6D36241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13F2FAB4-989D-F5B8-ECEE-BACF210ECE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C4F0F2B-C819-66FA-4836-44189CF6A6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BC149-BD8A-4BF9-83A5-E2B56DCF7B35}" type="datetimeFigureOut">
              <a:rPr lang="sv-SE" smtClean="0"/>
              <a:t>2023-01-19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2B6903E1-700A-7F93-F7F8-B93748DB57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B6E3646C-1547-ECB1-1D4F-A75519BBCE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043981-0B3B-4FA1-B27F-84BD92EA46E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57930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AADE30D1-EEF7-E50A-2D7D-8A2EDEA2FA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27728" y="-981926"/>
            <a:ext cx="13195300" cy="8796866"/>
          </a:xfrm>
          <a:prstGeom prst="rect">
            <a:avLst/>
          </a:prstGeom>
        </p:spPr>
      </p:pic>
      <p:pic>
        <p:nvPicPr>
          <p:cNvPr id="14" name="Bildobjekt 13" descr="En bild som visar text, klocka&#10;&#10;Automatiskt genererad beskrivning">
            <a:extLst>
              <a:ext uri="{FF2B5EF4-FFF2-40B4-BE49-F238E27FC236}">
                <a16:creationId xmlns:a16="http://schemas.microsoft.com/office/drawing/2014/main" id="{C094233E-2C34-CDA7-3BF2-53229155735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693" y="6140935"/>
            <a:ext cx="1385239" cy="463065"/>
          </a:xfrm>
          <a:prstGeom prst="rect">
            <a:avLst/>
          </a:prstGeom>
        </p:spPr>
      </p:pic>
      <p:sp>
        <p:nvSpPr>
          <p:cNvPr id="12" name="Rektangel 6">
            <a:extLst>
              <a:ext uri="{FF2B5EF4-FFF2-40B4-BE49-F238E27FC236}">
                <a16:creationId xmlns:a16="http://schemas.microsoft.com/office/drawing/2014/main" id="{9B4E84A7-8FD6-D8B3-5882-C0C8AB6743A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955817" y="2776454"/>
            <a:ext cx="8316225" cy="1284405"/>
          </a:xfrm>
          <a:custGeom>
            <a:avLst/>
            <a:gdLst>
              <a:gd name="connsiteX0" fmla="*/ 0 w 8287897"/>
              <a:gd name="connsiteY0" fmla="*/ 0 h 1567097"/>
              <a:gd name="connsiteX1" fmla="*/ 8287897 w 8287897"/>
              <a:gd name="connsiteY1" fmla="*/ 0 h 1567097"/>
              <a:gd name="connsiteX2" fmla="*/ 8287897 w 8287897"/>
              <a:gd name="connsiteY2" fmla="*/ 1567097 h 1567097"/>
              <a:gd name="connsiteX3" fmla="*/ 0 w 8287897"/>
              <a:gd name="connsiteY3" fmla="*/ 1567097 h 1567097"/>
              <a:gd name="connsiteX4" fmla="*/ 0 w 8287897"/>
              <a:gd name="connsiteY4" fmla="*/ 0 h 1567097"/>
              <a:gd name="connsiteX0" fmla="*/ 466344 w 8287897"/>
              <a:gd name="connsiteY0" fmla="*/ 0 h 1576241"/>
              <a:gd name="connsiteX1" fmla="*/ 8287897 w 8287897"/>
              <a:gd name="connsiteY1" fmla="*/ 9144 h 1576241"/>
              <a:gd name="connsiteX2" fmla="*/ 8287897 w 8287897"/>
              <a:gd name="connsiteY2" fmla="*/ 1576241 h 1576241"/>
              <a:gd name="connsiteX3" fmla="*/ 0 w 8287897"/>
              <a:gd name="connsiteY3" fmla="*/ 1576241 h 1576241"/>
              <a:gd name="connsiteX4" fmla="*/ 466344 w 8287897"/>
              <a:gd name="connsiteY4" fmla="*/ 0 h 1576241"/>
              <a:gd name="connsiteX0" fmla="*/ 430485 w 8287897"/>
              <a:gd name="connsiteY0" fmla="*/ 0 h 1576241"/>
              <a:gd name="connsiteX1" fmla="*/ 8287897 w 8287897"/>
              <a:gd name="connsiteY1" fmla="*/ 9144 h 1576241"/>
              <a:gd name="connsiteX2" fmla="*/ 8287897 w 8287897"/>
              <a:gd name="connsiteY2" fmla="*/ 1576241 h 1576241"/>
              <a:gd name="connsiteX3" fmla="*/ 0 w 8287897"/>
              <a:gd name="connsiteY3" fmla="*/ 1576241 h 1576241"/>
              <a:gd name="connsiteX4" fmla="*/ 430485 w 8287897"/>
              <a:gd name="connsiteY4" fmla="*/ 0 h 1576241"/>
              <a:gd name="connsiteX0" fmla="*/ 430485 w 8287897"/>
              <a:gd name="connsiteY0" fmla="*/ 0 h 1585206"/>
              <a:gd name="connsiteX1" fmla="*/ 8287897 w 8287897"/>
              <a:gd name="connsiteY1" fmla="*/ 9144 h 1585206"/>
              <a:gd name="connsiteX2" fmla="*/ 7992061 w 8287897"/>
              <a:gd name="connsiteY2" fmla="*/ 1585206 h 1585206"/>
              <a:gd name="connsiteX3" fmla="*/ 0 w 8287897"/>
              <a:gd name="connsiteY3" fmla="*/ 1576241 h 1585206"/>
              <a:gd name="connsiteX4" fmla="*/ 430485 w 8287897"/>
              <a:gd name="connsiteY4" fmla="*/ 0 h 1585206"/>
              <a:gd name="connsiteX0" fmla="*/ 430485 w 8287897"/>
              <a:gd name="connsiteY0" fmla="*/ 0 h 1576241"/>
              <a:gd name="connsiteX1" fmla="*/ 8287897 w 8287897"/>
              <a:gd name="connsiteY1" fmla="*/ 9144 h 1576241"/>
              <a:gd name="connsiteX2" fmla="*/ 7947238 w 8287897"/>
              <a:gd name="connsiteY2" fmla="*/ 1576241 h 1576241"/>
              <a:gd name="connsiteX3" fmla="*/ 0 w 8287897"/>
              <a:gd name="connsiteY3" fmla="*/ 1576241 h 1576241"/>
              <a:gd name="connsiteX4" fmla="*/ 430485 w 8287897"/>
              <a:gd name="connsiteY4" fmla="*/ 0 h 1576241"/>
              <a:gd name="connsiteX0" fmla="*/ 430485 w 8361049"/>
              <a:gd name="connsiteY0" fmla="*/ 0 h 1576241"/>
              <a:gd name="connsiteX1" fmla="*/ 8361049 w 8361049"/>
              <a:gd name="connsiteY1" fmla="*/ 27432 h 1576241"/>
              <a:gd name="connsiteX2" fmla="*/ 7947238 w 8361049"/>
              <a:gd name="connsiteY2" fmla="*/ 1576241 h 1576241"/>
              <a:gd name="connsiteX3" fmla="*/ 0 w 8361049"/>
              <a:gd name="connsiteY3" fmla="*/ 1576241 h 1576241"/>
              <a:gd name="connsiteX4" fmla="*/ 430485 w 8361049"/>
              <a:gd name="connsiteY4" fmla="*/ 0 h 1576241"/>
              <a:gd name="connsiteX0" fmla="*/ 421520 w 8361049"/>
              <a:gd name="connsiteY0" fmla="*/ 0 h 1553927"/>
              <a:gd name="connsiteX1" fmla="*/ 8361049 w 8361049"/>
              <a:gd name="connsiteY1" fmla="*/ 5118 h 1553927"/>
              <a:gd name="connsiteX2" fmla="*/ 7947238 w 8361049"/>
              <a:gd name="connsiteY2" fmla="*/ 1553927 h 1553927"/>
              <a:gd name="connsiteX3" fmla="*/ 0 w 8361049"/>
              <a:gd name="connsiteY3" fmla="*/ 1553927 h 1553927"/>
              <a:gd name="connsiteX4" fmla="*/ 421520 w 8361049"/>
              <a:gd name="connsiteY4" fmla="*/ 0 h 1553927"/>
              <a:gd name="connsiteX0" fmla="*/ 421520 w 8361049"/>
              <a:gd name="connsiteY0" fmla="*/ 0 h 1553927"/>
              <a:gd name="connsiteX1" fmla="*/ 8361049 w 8361049"/>
              <a:gd name="connsiteY1" fmla="*/ 5118 h 1553927"/>
              <a:gd name="connsiteX2" fmla="*/ 7947238 w 8361049"/>
              <a:gd name="connsiteY2" fmla="*/ 1553927 h 1553927"/>
              <a:gd name="connsiteX3" fmla="*/ 0 w 8361049"/>
              <a:gd name="connsiteY3" fmla="*/ 1553927 h 1553927"/>
              <a:gd name="connsiteX4" fmla="*/ 421520 w 8361049"/>
              <a:gd name="connsiteY4" fmla="*/ 0 h 1553927"/>
              <a:gd name="connsiteX0" fmla="*/ 296014 w 8361049"/>
              <a:gd name="connsiteY0" fmla="*/ 0 h 1576241"/>
              <a:gd name="connsiteX1" fmla="*/ 8361049 w 8361049"/>
              <a:gd name="connsiteY1" fmla="*/ 27432 h 1576241"/>
              <a:gd name="connsiteX2" fmla="*/ 7947238 w 8361049"/>
              <a:gd name="connsiteY2" fmla="*/ 1576241 h 1576241"/>
              <a:gd name="connsiteX3" fmla="*/ 0 w 8361049"/>
              <a:gd name="connsiteY3" fmla="*/ 1576241 h 1576241"/>
              <a:gd name="connsiteX4" fmla="*/ 296014 w 8361049"/>
              <a:gd name="connsiteY4" fmla="*/ 0 h 1576241"/>
              <a:gd name="connsiteX0" fmla="*/ 322908 w 8361049"/>
              <a:gd name="connsiteY0" fmla="*/ 0 h 1598555"/>
              <a:gd name="connsiteX1" fmla="*/ 8361049 w 8361049"/>
              <a:gd name="connsiteY1" fmla="*/ 49746 h 1598555"/>
              <a:gd name="connsiteX2" fmla="*/ 7947238 w 8361049"/>
              <a:gd name="connsiteY2" fmla="*/ 1598555 h 1598555"/>
              <a:gd name="connsiteX3" fmla="*/ 0 w 8361049"/>
              <a:gd name="connsiteY3" fmla="*/ 1598555 h 1598555"/>
              <a:gd name="connsiteX4" fmla="*/ 322908 w 8361049"/>
              <a:gd name="connsiteY4" fmla="*/ 0 h 1598555"/>
              <a:gd name="connsiteX0" fmla="*/ 322908 w 8316225"/>
              <a:gd name="connsiteY0" fmla="*/ 0 h 1598555"/>
              <a:gd name="connsiteX1" fmla="*/ 8316225 w 8316225"/>
              <a:gd name="connsiteY1" fmla="*/ 49746 h 1598555"/>
              <a:gd name="connsiteX2" fmla="*/ 7947238 w 8316225"/>
              <a:gd name="connsiteY2" fmla="*/ 1598555 h 1598555"/>
              <a:gd name="connsiteX3" fmla="*/ 0 w 8316225"/>
              <a:gd name="connsiteY3" fmla="*/ 1598555 h 1598555"/>
              <a:gd name="connsiteX4" fmla="*/ 322908 w 8316225"/>
              <a:gd name="connsiteY4" fmla="*/ 0 h 1598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16225" h="1598555">
                <a:moveTo>
                  <a:pt x="322908" y="0"/>
                </a:moveTo>
                <a:lnTo>
                  <a:pt x="8316225" y="49746"/>
                </a:lnTo>
                <a:lnTo>
                  <a:pt x="7947238" y="1598555"/>
                </a:lnTo>
                <a:lnTo>
                  <a:pt x="0" y="1598555"/>
                </a:lnTo>
                <a:lnTo>
                  <a:pt x="322908" y="0"/>
                </a:lnTo>
                <a:close/>
              </a:path>
            </a:pathLst>
          </a:custGeom>
          <a:solidFill>
            <a:srgbClr val="E51585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FA69F086-EECF-0D3E-7171-3DB5E622678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518911" y="3033935"/>
            <a:ext cx="71900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v-SE" sz="4400" dirty="0">
                <a:solidFill>
                  <a:schemeClr val="bg1"/>
                </a:solidFill>
                <a:latin typeface="TeeFranklin Bd" panose="02000803060000020004" pitchFamily="50" charset="0"/>
              </a:rPr>
              <a:t>LOREMIPSUM DOLORSIT.</a:t>
            </a:r>
          </a:p>
        </p:txBody>
      </p:sp>
    </p:spTree>
    <p:extLst>
      <p:ext uri="{BB962C8B-B14F-4D97-AF65-F5344CB8AC3E}">
        <p14:creationId xmlns:p14="http://schemas.microsoft.com/office/powerpoint/2010/main" val="20778317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BA92AC99-F07C-E176-51ED-CCDB7105333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188334" y="940905"/>
            <a:ext cx="9815331" cy="4594688"/>
          </a:xfrm>
          <a:prstGeom prst="rect">
            <a:avLst/>
          </a:prstGeom>
          <a:solidFill>
            <a:srgbClr val="96B14C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26A53A7B-7EDD-E25C-C0EB-C7E8D25AD03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204633" y="2148793"/>
            <a:ext cx="7602754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Praesent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in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purus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quis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consectetur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dui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Fusce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nec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consequat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neque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Quisque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pretium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odio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vulputate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neque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venenatis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at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viverra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lacus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elementum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Etiam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ultricies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diam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eu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nunc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mollis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suscipit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</a:p>
          <a:p>
            <a:endParaRPr lang="sv-SE" sz="16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Nullam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fringilla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ex in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tincidunt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Praesent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lobortis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nibh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est, a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dui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egestas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et.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Phasellus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ut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elementum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ipsum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Vivamus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tempus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nibh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sed porttitor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iaculis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Nullam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blandit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lacus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eu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facilisis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ornare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diam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leo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orci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vel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vehicula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nisi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urna ut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nunc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7210E1D2-C122-F23F-FEEE-D42857EDAC9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204633" y="1572295"/>
            <a:ext cx="76027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Lorem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ipsum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dolor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sit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amet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,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consectetur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adipiscin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.</a:t>
            </a:r>
          </a:p>
        </p:txBody>
      </p:sp>
      <p:pic>
        <p:nvPicPr>
          <p:cNvPr id="8" name="Bildobjekt 7" descr="En bild som visar text, klocka&#10;&#10;Automatiskt genererad beskrivning">
            <a:extLst>
              <a:ext uri="{FF2B5EF4-FFF2-40B4-BE49-F238E27FC236}">
                <a16:creationId xmlns:a16="http://schemas.microsoft.com/office/drawing/2014/main" id="{8F8D7EF7-9158-685E-87D8-A9EDD867564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693" y="6140935"/>
            <a:ext cx="1385239" cy="46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688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 descr="En bild som visar person, personer&#10;&#10;Automatiskt genererad beskrivning">
            <a:extLst>
              <a:ext uri="{FF2B5EF4-FFF2-40B4-BE49-F238E27FC236}">
                <a16:creationId xmlns:a16="http://schemas.microsoft.com/office/drawing/2014/main" id="{9266EA3A-5E56-BA2F-CCAC-F3589DE376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852614" cy="9239585"/>
          </a:xfrm>
          <a:prstGeom prst="rect">
            <a:avLst/>
          </a:prstGeom>
        </p:spPr>
      </p:pic>
      <p:sp>
        <p:nvSpPr>
          <p:cNvPr id="7" name="Rektangel 6">
            <a:extLst>
              <a:ext uri="{FF2B5EF4-FFF2-40B4-BE49-F238E27FC236}">
                <a16:creationId xmlns:a16="http://schemas.microsoft.com/office/drawing/2014/main" id="{BA92AC99-F07C-E176-51ED-CCDB7105333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188334" y="940905"/>
            <a:ext cx="9815331" cy="4594688"/>
          </a:xfrm>
          <a:prstGeom prst="rect">
            <a:avLst/>
          </a:prstGeom>
          <a:solidFill>
            <a:srgbClr val="E51585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26A53A7B-7EDD-E25C-C0EB-C7E8D25AD039}"/>
              </a:ext>
            </a:extLst>
          </p:cNvPr>
          <p:cNvSpPr txBox="1"/>
          <p:nvPr/>
        </p:nvSpPr>
        <p:spPr>
          <a:xfrm>
            <a:off x="2294281" y="2130863"/>
            <a:ext cx="7603435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Praesent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in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purus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quis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consectetur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dui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Fusce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nec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consequat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neque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Quisque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pretium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odio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vulputate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neque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venenatis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at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viverra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lacus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elementum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Etiam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ultricies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diam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eu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nunc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mollis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suscipit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</a:p>
          <a:p>
            <a:endParaRPr lang="sv-SE" sz="16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Nullam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fringilla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ex in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tincidunt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Praesent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lobortis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nibh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est, a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dui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egestas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et.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Phasellus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ut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elementum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ipsum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Vivamus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tempus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nibh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sed porttitor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iaculis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Nullam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blandit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lacus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eu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facilisis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ornare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diam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leo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orci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vel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vehicula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nisi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urna ut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nunc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7210E1D2-C122-F23F-FEEE-D42857EDAC9E}"/>
              </a:ext>
            </a:extLst>
          </p:cNvPr>
          <p:cNvSpPr/>
          <p:nvPr/>
        </p:nvSpPr>
        <p:spPr>
          <a:xfrm>
            <a:off x="2294281" y="1554365"/>
            <a:ext cx="76034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Lorem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ipsum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dolor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sit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amet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,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consectetur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adipiscing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. </a:t>
            </a:r>
          </a:p>
        </p:txBody>
      </p:sp>
      <p:pic>
        <p:nvPicPr>
          <p:cNvPr id="11" name="Bildobjekt 10" descr="En bild som visar text, klocka&#10;&#10;Automatiskt genererad beskrivning">
            <a:extLst>
              <a:ext uri="{FF2B5EF4-FFF2-40B4-BE49-F238E27FC236}">
                <a16:creationId xmlns:a16="http://schemas.microsoft.com/office/drawing/2014/main" id="{197CE925-DD77-808D-B251-D68109ACA62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693" y="6140935"/>
            <a:ext cx="1385239" cy="46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0498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 descr="En bild som visar person, personer&#10;&#10;Automatiskt genererad beskrivning">
            <a:extLst>
              <a:ext uri="{FF2B5EF4-FFF2-40B4-BE49-F238E27FC236}">
                <a16:creationId xmlns:a16="http://schemas.microsoft.com/office/drawing/2014/main" id="{9266EA3A-5E56-BA2F-CCAC-F3589DE376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852614" cy="9239585"/>
          </a:xfrm>
          <a:prstGeom prst="rect">
            <a:avLst/>
          </a:prstGeom>
        </p:spPr>
      </p:pic>
      <p:sp>
        <p:nvSpPr>
          <p:cNvPr id="7" name="Rektangel 6">
            <a:extLst>
              <a:ext uri="{FF2B5EF4-FFF2-40B4-BE49-F238E27FC236}">
                <a16:creationId xmlns:a16="http://schemas.microsoft.com/office/drawing/2014/main" id="{BA92AC99-F07C-E176-51ED-CCDB7105333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188334" y="940905"/>
            <a:ext cx="9815331" cy="4594688"/>
          </a:xfrm>
          <a:prstGeom prst="rect">
            <a:avLst/>
          </a:prstGeom>
          <a:solidFill>
            <a:srgbClr val="96B14C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26A53A7B-7EDD-E25C-C0EB-C7E8D25AD03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298253" y="2130863"/>
            <a:ext cx="7603435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Praesent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in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purus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quis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consectetur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dui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Fusce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nec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consequat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neque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Quisque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pretium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odio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vulputate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neque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venenatis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at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viverra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lacus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elementum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Etiam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ultricies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diam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eu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nunc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mollis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suscipit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</a:p>
          <a:p>
            <a:endParaRPr lang="sv-SE" sz="16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Nullam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fringilla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ex in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tincidunt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Praesent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lobortis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nibh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est, a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dui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egestas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et.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Phasellus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ut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elementum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ipsum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Vivamus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tempus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nibh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sed porttitor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iaculis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Nullam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blandit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lacus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eu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facilisis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ornare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diam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leo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orci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vel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vehicula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nisi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urna ut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nunc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7210E1D2-C122-F23F-FEEE-D42857EDAC9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294281" y="1554365"/>
            <a:ext cx="76113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Lorem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ipsum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dolor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sit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amet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,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consectetur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adipiscing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. </a:t>
            </a:r>
          </a:p>
        </p:txBody>
      </p:sp>
      <p:pic>
        <p:nvPicPr>
          <p:cNvPr id="11" name="Bildobjekt 10" descr="En bild som visar text, klocka&#10;&#10;Automatiskt genererad beskrivning">
            <a:extLst>
              <a:ext uri="{FF2B5EF4-FFF2-40B4-BE49-F238E27FC236}">
                <a16:creationId xmlns:a16="http://schemas.microsoft.com/office/drawing/2014/main" id="{89DC437B-654C-E48E-539F-759DFECD05E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693" y="6140935"/>
            <a:ext cx="1385239" cy="46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198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 descr="En bild som visar person, personer&#10;&#10;Automatiskt genererad beskrivning">
            <a:extLst>
              <a:ext uri="{FF2B5EF4-FFF2-40B4-BE49-F238E27FC236}">
                <a16:creationId xmlns:a16="http://schemas.microsoft.com/office/drawing/2014/main" id="{9266EA3A-5E56-BA2F-CCAC-F3589DE376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852614" cy="9239585"/>
          </a:xfrm>
          <a:prstGeom prst="rect">
            <a:avLst/>
          </a:prstGeom>
        </p:spPr>
      </p:pic>
      <p:sp>
        <p:nvSpPr>
          <p:cNvPr id="7" name="Rektangel 6">
            <a:extLst>
              <a:ext uri="{FF2B5EF4-FFF2-40B4-BE49-F238E27FC236}">
                <a16:creationId xmlns:a16="http://schemas.microsoft.com/office/drawing/2014/main" id="{BA92AC99-F07C-E176-51ED-CCDB7105333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188335" y="940905"/>
            <a:ext cx="4577466" cy="4594688"/>
          </a:xfrm>
          <a:prstGeom prst="rect">
            <a:avLst/>
          </a:prstGeom>
          <a:solidFill>
            <a:srgbClr val="96B14C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26A53A7B-7EDD-E25C-C0EB-C7E8D25AD03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566867" y="2224584"/>
            <a:ext cx="38101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Praesent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in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purus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quis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consectetur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dui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Fusce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nec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consequat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neque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</a:p>
          <a:p>
            <a:endParaRPr lang="sv-SE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  <a:p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Quisque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pretium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odio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vulputate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neque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venenatis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, at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viverra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lacus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elementum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Etiam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ultricies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diam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eu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nunc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mollis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suscipit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7210E1D2-C122-F23F-FEEE-D42857EDAC9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566866" y="1322407"/>
            <a:ext cx="38101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Lorem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ipsum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dolor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sit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am.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C445B53A-AC74-DDDC-E577-86C3626AB50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426201" y="940905"/>
            <a:ext cx="4577466" cy="4594688"/>
          </a:xfrm>
          <a:prstGeom prst="rect">
            <a:avLst/>
          </a:prstGeom>
          <a:solidFill>
            <a:srgbClr val="96B14C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sv-SE" sz="1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  <a:p>
            <a:endParaRPr lang="sv-SE" sz="1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14" name="Bildobjekt 13" descr="En bild som visar text, klocka&#10;&#10;Automatiskt genererad beskrivning">
            <a:extLst>
              <a:ext uri="{FF2B5EF4-FFF2-40B4-BE49-F238E27FC236}">
                <a16:creationId xmlns:a16="http://schemas.microsoft.com/office/drawing/2014/main" id="{52EB3AF8-4C96-5188-E9DB-C6B1C42D344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693" y="6140935"/>
            <a:ext cx="1385239" cy="463065"/>
          </a:xfrm>
          <a:prstGeom prst="rect">
            <a:avLst/>
          </a:prstGeom>
        </p:spPr>
      </p:pic>
      <p:sp>
        <p:nvSpPr>
          <p:cNvPr id="10" name="textruta 9">
            <a:extLst>
              <a:ext uri="{FF2B5EF4-FFF2-40B4-BE49-F238E27FC236}">
                <a16:creationId xmlns:a16="http://schemas.microsoft.com/office/drawing/2014/main" id="{833CEFFE-6011-23A4-D4BD-189EE26874A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846556" y="2224584"/>
            <a:ext cx="38101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Praesent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in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purus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quis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consectetur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dui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Fusce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nec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consequat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neque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</a:p>
          <a:p>
            <a:endParaRPr lang="sv-SE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  <a:p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Quisque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pretium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odio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vulputate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neque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venenatis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, at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viverra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lacus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elementum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Etiam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ultricies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diam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eu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nunc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mollis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suscipit</a:t>
            </a:r>
            <a:r>
              <a:rPr lang="sv-SE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A46A68E2-FF26-F7FD-1E99-E72B97F0968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846555" y="1322407"/>
            <a:ext cx="38101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Lorem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ipsum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dolor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sit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am.</a:t>
            </a:r>
          </a:p>
        </p:txBody>
      </p:sp>
    </p:spTree>
    <p:extLst>
      <p:ext uri="{BB962C8B-B14F-4D97-AF65-F5344CB8AC3E}">
        <p14:creationId xmlns:p14="http://schemas.microsoft.com/office/powerpoint/2010/main" val="29195208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 descr="En bild som visar person, person, folksamling&#10;&#10;Automatiskt genererad beskrivning">
            <a:extLst>
              <a:ext uri="{FF2B5EF4-FFF2-40B4-BE49-F238E27FC236}">
                <a16:creationId xmlns:a16="http://schemas.microsoft.com/office/drawing/2014/main" id="{AADE30D1-EEF7-E50A-2D7D-8A2EDEA2FA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449" y="-969434"/>
            <a:ext cx="13195300" cy="8796867"/>
          </a:xfrm>
          <a:prstGeom prst="rect">
            <a:avLst/>
          </a:prstGeom>
        </p:spPr>
      </p:pic>
      <p:sp>
        <p:nvSpPr>
          <p:cNvPr id="7" name="Rektangel 6">
            <a:extLst>
              <a:ext uri="{FF2B5EF4-FFF2-40B4-BE49-F238E27FC236}">
                <a16:creationId xmlns:a16="http://schemas.microsoft.com/office/drawing/2014/main" id="{BA92AC99-F07C-E176-51ED-CCDB7105333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188335" y="940905"/>
            <a:ext cx="4577466" cy="4594688"/>
          </a:xfrm>
          <a:prstGeom prst="rect">
            <a:avLst/>
          </a:prstGeom>
          <a:solidFill>
            <a:srgbClr val="E51585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C445B53A-AC74-DDDC-E577-86C3626AB50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426201" y="940905"/>
            <a:ext cx="4577466" cy="4594688"/>
          </a:xfrm>
          <a:prstGeom prst="rect">
            <a:avLst/>
          </a:prstGeom>
          <a:solidFill>
            <a:srgbClr val="E51585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sv-SE" sz="1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  <a:p>
            <a:endParaRPr lang="sv-SE" sz="1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FC66058B-6F5E-5376-EDE7-175A154489E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878469" y="1381417"/>
            <a:ext cx="3672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Consecetur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adipiscing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el. </a:t>
            </a:r>
          </a:p>
        </p:txBody>
      </p:sp>
      <p:sp>
        <p:nvSpPr>
          <p:cNvPr id="13" name="textruta 12">
            <a:extLst>
              <a:ext uri="{FF2B5EF4-FFF2-40B4-BE49-F238E27FC236}">
                <a16:creationId xmlns:a16="http://schemas.microsoft.com/office/drawing/2014/main" id="{B3E58CF6-741C-430B-CF7F-96936A5B270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878469" y="2263008"/>
            <a:ext cx="3672929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Nullam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fringilla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ex in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tincidunt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Praesent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lobortis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nibh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est, a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dui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egestas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et.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Phasellus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ut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elementum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ipsum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Vivamus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tempus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nibh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sed porttitor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iaculis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Nullam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blandit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lacus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eu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facilisis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ornare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diam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leo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orci</a:t>
            </a:r>
            <a:endParaRPr lang="sv-SE" sz="1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14" name="Bildobjekt 13" descr="En bild som visar text, klocka&#10;&#10;Automatiskt genererad beskrivning">
            <a:extLst>
              <a:ext uri="{FF2B5EF4-FFF2-40B4-BE49-F238E27FC236}">
                <a16:creationId xmlns:a16="http://schemas.microsoft.com/office/drawing/2014/main" id="{C094233E-2C34-CDA7-3BF2-53229155735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693" y="6140935"/>
            <a:ext cx="1385239" cy="463065"/>
          </a:xfrm>
          <a:prstGeom prst="rect">
            <a:avLst/>
          </a:prstGeom>
        </p:spPr>
      </p:pic>
      <p:sp>
        <p:nvSpPr>
          <p:cNvPr id="10" name="Rektangel 9">
            <a:extLst>
              <a:ext uri="{FF2B5EF4-FFF2-40B4-BE49-F238E27FC236}">
                <a16:creationId xmlns:a16="http://schemas.microsoft.com/office/drawing/2014/main" id="{9D5CFFAD-65D6-9B19-720A-9AABDEE9ADA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585764" y="1386734"/>
            <a:ext cx="3672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Consecetur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adipiscing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el. 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6A2DEEC9-8F54-991C-1155-4ED7944DCB3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585764" y="2268325"/>
            <a:ext cx="3672929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Nullam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fringilla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ex in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tincidunt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Praesent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lobortis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nibh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est, a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dui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egestas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et. </a:t>
            </a:r>
          </a:p>
          <a:p>
            <a:pPr>
              <a:spcBef>
                <a:spcPts val="600"/>
              </a:spcBef>
            </a:pP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Phasellus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ut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elementum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ipsum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Vivamus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tempus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nibh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sed porttitor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iaculis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Nullam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blandit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lacus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eu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facilisis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ornare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diam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leo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sz="1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8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orci</a:t>
            </a:r>
            <a:endParaRPr lang="sv-SE" sz="1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0546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BA92AC99-F07C-E176-51ED-CCDB7105333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937887" y="2462686"/>
            <a:ext cx="8316225" cy="1284405"/>
          </a:xfrm>
          <a:custGeom>
            <a:avLst/>
            <a:gdLst>
              <a:gd name="connsiteX0" fmla="*/ 0 w 8287897"/>
              <a:gd name="connsiteY0" fmla="*/ 0 h 1567097"/>
              <a:gd name="connsiteX1" fmla="*/ 8287897 w 8287897"/>
              <a:gd name="connsiteY1" fmla="*/ 0 h 1567097"/>
              <a:gd name="connsiteX2" fmla="*/ 8287897 w 8287897"/>
              <a:gd name="connsiteY2" fmla="*/ 1567097 h 1567097"/>
              <a:gd name="connsiteX3" fmla="*/ 0 w 8287897"/>
              <a:gd name="connsiteY3" fmla="*/ 1567097 h 1567097"/>
              <a:gd name="connsiteX4" fmla="*/ 0 w 8287897"/>
              <a:gd name="connsiteY4" fmla="*/ 0 h 1567097"/>
              <a:gd name="connsiteX0" fmla="*/ 466344 w 8287897"/>
              <a:gd name="connsiteY0" fmla="*/ 0 h 1576241"/>
              <a:gd name="connsiteX1" fmla="*/ 8287897 w 8287897"/>
              <a:gd name="connsiteY1" fmla="*/ 9144 h 1576241"/>
              <a:gd name="connsiteX2" fmla="*/ 8287897 w 8287897"/>
              <a:gd name="connsiteY2" fmla="*/ 1576241 h 1576241"/>
              <a:gd name="connsiteX3" fmla="*/ 0 w 8287897"/>
              <a:gd name="connsiteY3" fmla="*/ 1576241 h 1576241"/>
              <a:gd name="connsiteX4" fmla="*/ 466344 w 8287897"/>
              <a:gd name="connsiteY4" fmla="*/ 0 h 1576241"/>
              <a:gd name="connsiteX0" fmla="*/ 430485 w 8287897"/>
              <a:gd name="connsiteY0" fmla="*/ 0 h 1576241"/>
              <a:gd name="connsiteX1" fmla="*/ 8287897 w 8287897"/>
              <a:gd name="connsiteY1" fmla="*/ 9144 h 1576241"/>
              <a:gd name="connsiteX2" fmla="*/ 8287897 w 8287897"/>
              <a:gd name="connsiteY2" fmla="*/ 1576241 h 1576241"/>
              <a:gd name="connsiteX3" fmla="*/ 0 w 8287897"/>
              <a:gd name="connsiteY3" fmla="*/ 1576241 h 1576241"/>
              <a:gd name="connsiteX4" fmla="*/ 430485 w 8287897"/>
              <a:gd name="connsiteY4" fmla="*/ 0 h 1576241"/>
              <a:gd name="connsiteX0" fmla="*/ 430485 w 8287897"/>
              <a:gd name="connsiteY0" fmla="*/ 0 h 1585206"/>
              <a:gd name="connsiteX1" fmla="*/ 8287897 w 8287897"/>
              <a:gd name="connsiteY1" fmla="*/ 9144 h 1585206"/>
              <a:gd name="connsiteX2" fmla="*/ 7992061 w 8287897"/>
              <a:gd name="connsiteY2" fmla="*/ 1585206 h 1585206"/>
              <a:gd name="connsiteX3" fmla="*/ 0 w 8287897"/>
              <a:gd name="connsiteY3" fmla="*/ 1576241 h 1585206"/>
              <a:gd name="connsiteX4" fmla="*/ 430485 w 8287897"/>
              <a:gd name="connsiteY4" fmla="*/ 0 h 1585206"/>
              <a:gd name="connsiteX0" fmla="*/ 430485 w 8287897"/>
              <a:gd name="connsiteY0" fmla="*/ 0 h 1576241"/>
              <a:gd name="connsiteX1" fmla="*/ 8287897 w 8287897"/>
              <a:gd name="connsiteY1" fmla="*/ 9144 h 1576241"/>
              <a:gd name="connsiteX2" fmla="*/ 7947238 w 8287897"/>
              <a:gd name="connsiteY2" fmla="*/ 1576241 h 1576241"/>
              <a:gd name="connsiteX3" fmla="*/ 0 w 8287897"/>
              <a:gd name="connsiteY3" fmla="*/ 1576241 h 1576241"/>
              <a:gd name="connsiteX4" fmla="*/ 430485 w 8287897"/>
              <a:gd name="connsiteY4" fmla="*/ 0 h 1576241"/>
              <a:gd name="connsiteX0" fmla="*/ 430485 w 8361049"/>
              <a:gd name="connsiteY0" fmla="*/ 0 h 1576241"/>
              <a:gd name="connsiteX1" fmla="*/ 8361049 w 8361049"/>
              <a:gd name="connsiteY1" fmla="*/ 27432 h 1576241"/>
              <a:gd name="connsiteX2" fmla="*/ 7947238 w 8361049"/>
              <a:gd name="connsiteY2" fmla="*/ 1576241 h 1576241"/>
              <a:gd name="connsiteX3" fmla="*/ 0 w 8361049"/>
              <a:gd name="connsiteY3" fmla="*/ 1576241 h 1576241"/>
              <a:gd name="connsiteX4" fmla="*/ 430485 w 8361049"/>
              <a:gd name="connsiteY4" fmla="*/ 0 h 1576241"/>
              <a:gd name="connsiteX0" fmla="*/ 421520 w 8361049"/>
              <a:gd name="connsiteY0" fmla="*/ 0 h 1553927"/>
              <a:gd name="connsiteX1" fmla="*/ 8361049 w 8361049"/>
              <a:gd name="connsiteY1" fmla="*/ 5118 h 1553927"/>
              <a:gd name="connsiteX2" fmla="*/ 7947238 w 8361049"/>
              <a:gd name="connsiteY2" fmla="*/ 1553927 h 1553927"/>
              <a:gd name="connsiteX3" fmla="*/ 0 w 8361049"/>
              <a:gd name="connsiteY3" fmla="*/ 1553927 h 1553927"/>
              <a:gd name="connsiteX4" fmla="*/ 421520 w 8361049"/>
              <a:gd name="connsiteY4" fmla="*/ 0 h 1553927"/>
              <a:gd name="connsiteX0" fmla="*/ 421520 w 8361049"/>
              <a:gd name="connsiteY0" fmla="*/ 0 h 1553927"/>
              <a:gd name="connsiteX1" fmla="*/ 8361049 w 8361049"/>
              <a:gd name="connsiteY1" fmla="*/ 5118 h 1553927"/>
              <a:gd name="connsiteX2" fmla="*/ 7947238 w 8361049"/>
              <a:gd name="connsiteY2" fmla="*/ 1553927 h 1553927"/>
              <a:gd name="connsiteX3" fmla="*/ 0 w 8361049"/>
              <a:gd name="connsiteY3" fmla="*/ 1553927 h 1553927"/>
              <a:gd name="connsiteX4" fmla="*/ 421520 w 8361049"/>
              <a:gd name="connsiteY4" fmla="*/ 0 h 1553927"/>
              <a:gd name="connsiteX0" fmla="*/ 296014 w 8361049"/>
              <a:gd name="connsiteY0" fmla="*/ 0 h 1576241"/>
              <a:gd name="connsiteX1" fmla="*/ 8361049 w 8361049"/>
              <a:gd name="connsiteY1" fmla="*/ 27432 h 1576241"/>
              <a:gd name="connsiteX2" fmla="*/ 7947238 w 8361049"/>
              <a:gd name="connsiteY2" fmla="*/ 1576241 h 1576241"/>
              <a:gd name="connsiteX3" fmla="*/ 0 w 8361049"/>
              <a:gd name="connsiteY3" fmla="*/ 1576241 h 1576241"/>
              <a:gd name="connsiteX4" fmla="*/ 296014 w 8361049"/>
              <a:gd name="connsiteY4" fmla="*/ 0 h 1576241"/>
              <a:gd name="connsiteX0" fmla="*/ 322908 w 8361049"/>
              <a:gd name="connsiteY0" fmla="*/ 0 h 1598555"/>
              <a:gd name="connsiteX1" fmla="*/ 8361049 w 8361049"/>
              <a:gd name="connsiteY1" fmla="*/ 49746 h 1598555"/>
              <a:gd name="connsiteX2" fmla="*/ 7947238 w 8361049"/>
              <a:gd name="connsiteY2" fmla="*/ 1598555 h 1598555"/>
              <a:gd name="connsiteX3" fmla="*/ 0 w 8361049"/>
              <a:gd name="connsiteY3" fmla="*/ 1598555 h 1598555"/>
              <a:gd name="connsiteX4" fmla="*/ 322908 w 8361049"/>
              <a:gd name="connsiteY4" fmla="*/ 0 h 1598555"/>
              <a:gd name="connsiteX0" fmla="*/ 322908 w 8316225"/>
              <a:gd name="connsiteY0" fmla="*/ 0 h 1598555"/>
              <a:gd name="connsiteX1" fmla="*/ 8316225 w 8316225"/>
              <a:gd name="connsiteY1" fmla="*/ 49746 h 1598555"/>
              <a:gd name="connsiteX2" fmla="*/ 7947238 w 8316225"/>
              <a:gd name="connsiteY2" fmla="*/ 1598555 h 1598555"/>
              <a:gd name="connsiteX3" fmla="*/ 0 w 8316225"/>
              <a:gd name="connsiteY3" fmla="*/ 1598555 h 1598555"/>
              <a:gd name="connsiteX4" fmla="*/ 322908 w 8316225"/>
              <a:gd name="connsiteY4" fmla="*/ 0 h 1598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16225" h="1598555">
                <a:moveTo>
                  <a:pt x="322908" y="0"/>
                </a:moveTo>
                <a:lnTo>
                  <a:pt x="8316225" y="49746"/>
                </a:lnTo>
                <a:lnTo>
                  <a:pt x="7947238" y="1598555"/>
                </a:lnTo>
                <a:lnTo>
                  <a:pt x="0" y="1598555"/>
                </a:lnTo>
                <a:lnTo>
                  <a:pt x="322908" y="0"/>
                </a:lnTo>
                <a:close/>
              </a:path>
            </a:pathLst>
          </a:custGeom>
          <a:solidFill>
            <a:srgbClr val="96B14C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7210E1D2-C122-F23F-FEEE-D42857EDAC9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500981" y="2720167"/>
            <a:ext cx="71900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v-SE" sz="4400" dirty="0">
                <a:solidFill>
                  <a:schemeClr val="bg1"/>
                </a:solidFill>
                <a:latin typeface="TeeFranklin Bd" panose="02000803060000020004" pitchFamily="50" charset="0"/>
              </a:rPr>
              <a:t>LOREMIPSUM DOLORSIT.</a:t>
            </a:r>
          </a:p>
        </p:txBody>
      </p:sp>
      <p:pic>
        <p:nvPicPr>
          <p:cNvPr id="8" name="Bildobjekt 7" descr="En bild som visar text, klocka&#10;&#10;Automatiskt genererad beskrivning">
            <a:extLst>
              <a:ext uri="{FF2B5EF4-FFF2-40B4-BE49-F238E27FC236}">
                <a16:creationId xmlns:a16="http://schemas.microsoft.com/office/drawing/2014/main" id="{8F8D7EF7-9158-685E-87D8-A9EDD867564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693" y="6140935"/>
            <a:ext cx="1385239" cy="46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5708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BA92AC99-F07C-E176-51ED-CCDB7105333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937887" y="2462686"/>
            <a:ext cx="8316225" cy="1284405"/>
          </a:xfrm>
          <a:custGeom>
            <a:avLst/>
            <a:gdLst>
              <a:gd name="connsiteX0" fmla="*/ 0 w 8287897"/>
              <a:gd name="connsiteY0" fmla="*/ 0 h 1567097"/>
              <a:gd name="connsiteX1" fmla="*/ 8287897 w 8287897"/>
              <a:gd name="connsiteY1" fmla="*/ 0 h 1567097"/>
              <a:gd name="connsiteX2" fmla="*/ 8287897 w 8287897"/>
              <a:gd name="connsiteY2" fmla="*/ 1567097 h 1567097"/>
              <a:gd name="connsiteX3" fmla="*/ 0 w 8287897"/>
              <a:gd name="connsiteY3" fmla="*/ 1567097 h 1567097"/>
              <a:gd name="connsiteX4" fmla="*/ 0 w 8287897"/>
              <a:gd name="connsiteY4" fmla="*/ 0 h 1567097"/>
              <a:gd name="connsiteX0" fmla="*/ 466344 w 8287897"/>
              <a:gd name="connsiteY0" fmla="*/ 0 h 1576241"/>
              <a:gd name="connsiteX1" fmla="*/ 8287897 w 8287897"/>
              <a:gd name="connsiteY1" fmla="*/ 9144 h 1576241"/>
              <a:gd name="connsiteX2" fmla="*/ 8287897 w 8287897"/>
              <a:gd name="connsiteY2" fmla="*/ 1576241 h 1576241"/>
              <a:gd name="connsiteX3" fmla="*/ 0 w 8287897"/>
              <a:gd name="connsiteY3" fmla="*/ 1576241 h 1576241"/>
              <a:gd name="connsiteX4" fmla="*/ 466344 w 8287897"/>
              <a:gd name="connsiteY4" fmla="*/ 0 h 1576241"/>
              <a:gd name="connsiteX0" fmla="*/ 430485 w 8287897"/>
              <a:gd name="connsiteY0" fmla="*/ 0 h 1576241"/>
              <a:gd name="connsiteX1" fmla="*/ 8287897 w 8287897"/>
              <a:gd name="connsiteY1" fmla="*/ 9144 h 1576241"/>
              <a:gd name="connsiteX2" fmla="*/ 8287897 w 8287897"/>
              <a:gd name="connsiteY2" fmla="*/ 1576241 h 1576241"/>
              <a:gd name="connsiteX3" fmla="*/ 0 w 8287897"/>
              <a:gd name="connsiteY3" fmla="*/ 1576241 h 1576241"/>
              <a:gd name="connsiteX4" fmla="*/ 430485 w 8287897"/>
              <a:gd name="connsiteY4" fmla="*/ 0 h 1576241"/>
              <a:gd name="connsiteX0" fmla="*/ 430485 w 8287897"/>
              <a:gd name="connsiteY0" fmla="*/ 0 h 1585206"/>
              <a:gd name="connsiteX1" fmla="*/ 8287897 w 8287897"/>
              <a:gd name="connsiteY1" fmla="*/ 9144 h 1585206"/>
              <a:gd name="connsiteX2" fmla="*/ 7992061 w 8287897"/>
              <a:gd name="connsiteY2" fmla="*/ 1585206 h 1585206"/>
              <a:gd name="connsiteX3" fmla="*/ 0 w 8287897"/>
              <a:gd name="connsiteY3" fmla="*/ 1576241 h 1585206"/>
              <a:gd name="connsiteX4" fmla="*/ 430485 w 8287897"/>
              <a:gd name="connsiteY4" fmla="*/ 0 h 1585206"/>
              <a:gd name="connsiteX0" fmla="*/ 430485 w 8287897"/>
              <a:gd name="connsiteY0" fmla="*/ 0 h 1576241"/>
              <a:gd name="connsiteX1" fmla="*/ 8287897 w 8287897"/>
              <a:gd name="connsiteY1" fmla="*/ 9144 h 1576241"/>
              <a:gd name="connsiteX2" fmla="*/ 7947238 w 8287897"/>
              <a:gd name="connsiteY2" fmla="*/ 1576241 h 1576241"/>
              <a:gd name="connsiteX3" fmla="*/ 0 w 8287897"/>
              <a:gd name="connsiteY3" fmla="*/ 1576241 h 1576241"/>
              <a:gd name="connsiteX4" fmla="*/ 430485 w 8287897"/>
              <a:gd name="connsiteY4" fmla="*/ 0 h 1576241"/>
              <a:gd name="connsiteX0" fmla="*/ 430485 w 8361049"/>
              <a:gd name="connsiteY0" fmla="*/ 0 h 1576241"/>
              <a:gd name="connsiteX1" fmla="*/ 8361049 w 8361049"/>
              <a:gd name="connsiteY1" fmla="*/ 27432 h 1576241"/>
              <a:gd name="connsiteX2" fmla="*/ 7947238 w 8361049"/>
              <a:gd name="connsiteY2" fmla="*/ 1576241 h 1576241"/>
              <a:gd name="connsiteX3" fmla="*/ 0 w 8361049"/>
              <a:gd name="connsiteY3" fmla="*/ 1576241 h 1576241"/>
              <a:gd name="connsiteX4" fmla="*/ 430485 w 8361049"/>
              <a:gd name="connsiteY4" fmla="*/ 0 h 1576241"/>
              <a:gd name="connsiteX0" fmla="*/ 421520 w 8361049"/>
              <a:gd name="connsiteY0" fmla="*/ 0 h 1553927"/>
              <a:gd name="connsiteX1" fmla="*/ 8361049 w 8361049"/>
              <a:gd name="connsiteY1" fmla="*/ 5118 h 1553927"/>
              <a:gd name="connsiteX2" fmla="*/ 7947238 w 8361049"/>
              <a:gd name="connsiteY2" fmla="*/ 1553927 h 1553927"/>
              <a:gd name="connsiteX3" fmla="*/ 0 w 8361049"/>
              <a:gd name="connsiteY3" fmla="*/ 1553927 h 1553927"/>
              <a:gd name="connsiteX4" fmla="*/ 421520 w 8361049"/>
              <a:gd name="connsiteY4" fmla="*/ 0 h 1553927"/>
              <a:gd name="connsiteX0" fmla="*/ 421520 w 8361049"/>
              <a:gd name="connsiteY0" fmla="*/ 0 h 1553927"/>
              <a:gd name="connsiteX1" fmla="*/ 8361049 w 8361049"/>
              <a:gd name="connsiteY1" fmla="*/ 5118 h 1553927"/>
              <a:gd name="connsiteX2" fmla="*/ 7947238 w 8361049"/>
              <a:gd name="connsiteY2" fmla="*/ 1553927 h 1553927"/>
              <a:gd name="connsiteX3" fmla="*/ 0 w 8361049"/>
              <a:gd name="connsiteY3" fmla="*/ 1553927 h 1553927"/>
              <a:gd name="connsiteX4" fmla="*/ 421520 w 8361049"/>
              <a:gd name="connsiteY4" fmla="*/ 0 h 1553927"/>
              <a:gd name="connsiteX0" fmla="*/ 296014 w 8361049"/>
              <a:gd name="connsiteY0" fmla="*/ 0 h 1576241"/>
              <a:gd name="connsiteX1" fmla="*/ 8361049 w 8361049"/>
              <a:gd name="connsiteY1" fmla="*/ 27432 h 1576241"/>
              <a:gd name="connsiteX2" fmla="*/ 7947238 w 8361049"/>
              <a:gd name="connsiteY2" fmla="*/ 1576241 h 1576241"/>
              <a:gd name="connsiteX3" fmla="*/ 0 w 8361049"/>
              <a:gd name="connsiteY3" fmla="*/ 1576241 h 1576241"/>
              <a:gd name="connsiteX4" fmla="*/ 296014 w 8361049"/>
              <a:gd name="connsiteY4" fmla="*/ 0 h 1576241"/>
              <a:gd name="connsiteX0" fmla="*/ 322908 w 8361049"/>
              <a:gd name="connsiteY0" fmla="*/ 0 h 1598555"/>
              <a:gd name="connsiteX1" fmla="*/ 8361049 w 8361049"/>
              <a:gd name="connsiteY1" fmla="*/ 49746 h 1598555"/>
              <a:gd name="connsiteX2" fmla="*/ 7947238 w 8361049"/>
              <a:gd name="connsiteY2" fmla="*/ 1598555 h 1598555"/>
              <a:gd name="connsiteX3" fmla="*/ 0 w 8361049"/>
              <a:gd name="connsiteY3" fmla="*/ 1598555 h 1598555"/>
              <a:gd name="connsiteX4" fmla="*/ 322908 w 8361049"/>
              <a:gd name="connsiteY4" fmla="*/ 0 h 1598555"/>
              <a:gd name="connsiteX0" fmla="*/ 322908 w 8316225"/>
              <a:gd name="connsiteY0" fmla="*/ 0 h 1598555"/>
              <a:gd name="connsiteX1" fmla="*/ 8316225 w 8316225"/>
              <a:gd name="connsiteY1" fmla="*/ 49746 h 1598555"/>
              <a:gd name="connsiteX2" fmla="*/ 7947238 w 8316225"/>
              <a:gd name="connsiteY2" fmla="*/ 1598555 h 1598555"/>
              <a:gd name="connsiteX3" fmla="*/ 0 w 8316225"/>
              <a:gd name="connsiteY3" fmla="*/ 1598555 h 1598555"/>
              <a:gd name="connsiteX4" fmla="*/ 322908 w 8316225"/>
              <a:gd name="connsiteY4" fmla="*/ 0 h 1598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16225" h="1598555">
                <a:moveTo>
                  <a:pt x="322908" y="0"/>
                </a:moveTo>
                <a:lnTo>
                  <a:pt x="8316225" y="49746"/>
                </a:lnTo>
                <a:lnTo>
                  <a:pt x="7947238" y="1598555"/>
                </a:lnTo>
                <a:lnTo>
                  <a:pt x="0" y="1598555"/>
                </a:lnTo>
                <a:lnTo>
                  <a:pt x="322908" y="0"/>
                </a:lnTo>
                <a:close/>
              </a:path>
            </a:pathLst>
          </a:custGeom>
          <a:solidFill>
            <a:srgbClr val="E51585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7210E1D2-C122-F23F-FEEE-D42857EDAC9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500981" y="2720167"/>
            <a:ext cx="71900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v-SE" sz="4400" dirty="0">
                <a:solidFill>
                  <a:schemeClr val="bg1"/>
                </a:solidFill>
                <a:latin typeface="TeeFranklin Bd" panose="02000803060000020004" pitchFamily="50" charset="0"/>
              </a:rPr>
              <a:t>LOREMIPSUM DOLORSIT.</a:t>
            </a:r>
          </a:p>
        </p:txBody>
      </p:sp>
      <p:pic>
        <p:nvPicPr>
          <p:cNvPr id="8" name="Bildobjekt 7" descr="En bild som visar text, klocka&#10;&#10;Automatiskt genererad beskrivning">
            <a:extLst>
              <a:ext uri="{FF2B5EF4-FFF2-40B4-BE49-F238E27FC236}">
                <a16:creationId xmlns:a16="http://schemas.microsoft.com/office/drawing/2014/main" id="{8F8D7EF7-9158-685E-87D8-A9EDD867564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693" y="6140935"/>
            <a:ext cx="1385239" cy="46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153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objekt 7" descr="En bild som visar text, klocka&#10;&#10;Automatiskt genererad beskrivning">
            <a:extLst>
              <a:ext uri="{FF2B5EF4-FFF2-40B4-BE49-F238E27FC236}">
                <a16:creationId xmlns:a16="http://schemas.microsoft.com/office/drawing/2014/main" id="{8F8D7EF7-9158-685E-87D8-A9EDD867564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693" y="6140935"/>
            <a:ext cx="1385239" cy="46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395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 descr="En bild som visar person, personer&#10;&#10;Automatiskt genererad beskrivning">
            <a:extLst>
              <a:ext uri="{FF2B5EF4-FFF2-40B4-BE49-F238E27FC236}">
                <a16:creationId xmlns:a16="http://schemas.microsoft.com/office/drawing/2014/main" id="{9266EA3A-5E56-BA2F-CCAC-F3589DE376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852614" cy="9239585"/>
          </a:xfrm>
          <a:prstGeom prst="rect">
            <a:avLst/>
          </a:prstGeom>
        </p:spPr>
      </p:pic>
      <p:pic>
        <p:nvPicPr>
          <p:cNvPr id="11" name="Bildobjekt 10" descr="En bild som visar text, klocka&#10;&#10;Automatiskt genererad beskrivning">
            <a:extLst>
              <a:ext uri="{FF2B5EF4-FFF2-40B4-BE49-F238E27FC236}">
                <a16:creationId xmlns:a16="http://schemas.microsoft.com/office/drawing/2014/main" id="{197CE925-DD77-808D-B251-D68109ACA62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693" y="6140935"/>
            <a:ext cx="1385239" cy="463065"/>
          </a:xfrm>
          <a:prstGeom prst="rect">
            <a:avLst/>
          </a:prstGeom>
        </p:spPr>
      </p:pic>
      <p:sp>
        <p:nvSpPr>
          <p:cNvPr id="8" name="Rektangel 6">
            <a:extLst>
              <a:ext uri="{FF2B5EF4-FFF2-40B4-BE49-F238E27FC236}">
                <a16:creationId xmlns:a16="http://schemas.microsoft.com/office/drawing/2014/main" id="{FAE84293-99BA-E468-CB60-19FE1B90326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964782" y="2730187"/>
            <a:ext cx="8316225" cy="1323085"/>
          </a:xfrm>
          <a:custGeom>
            <a:avLst/>
            <a:gdLst>
              <a:gd name="connsiteX0" fmla="*/ 0 w 8287897"/>
              <a:gd name="connsiteY0" fmla="*/ 0 h 1567097"/>
              <a:gd name="connsiteX1" fmla="*/ 8287897 w 8287897"/>
              <a:gd name="connsiteY1" fmla="*/ 0 h 1567097"/>
              <a:gd name="connsiteX2" fmla="*/ 8287897 w 8287897"/>
              <a:gd name="connsiteY2" fmla="*/ 1567097 h 1567097"/>
              <a:gd name="connsiteX3" fmla="*/ 0 w 8287897"/>
              <a:gd name="connsiteY3" fmla="*/ 1567097 h 1567097"/>
              <a:gd name="connsiteX4" fmla="*/ 0 w 8287897"/>
              <a:gd name="connsiteY4" fmla="*/ 0 h 1567097"/>
              <a:gd name="connsiteX0" fmla="*/ 466344 w 8287897"/>
              <a:gd name="connsiteY0" fmla="*/ 0 h 1576241"/>
              <a:gd name="connsiteX1" fmla="*/ 8287897 w 8287897"/>
              <a:gd name="connsiteY1" fmla="*/ 9144 h 1576241"/>
              <a:gd name="connsiteX2" fmla="*/ 8287897 w 8287897"/>
              <a:gd name="connsiteY2" fmla="*/ 1576241 h 1576241"/>
              <a:gd name="connsiteX3" fmla="*/ 0 w 8287897"/>
              <a:gd name="connsiteY3" fmla="*/ 1576241 h 1576241"/>
              <a:gd name="connsiteX4" fmla="*/ 466344 w 8287897"/>
              <a:gd name="connsiteY4" fmla="*/ 0 h 1576241"/>
              <a:gd name="connsiteX0" fmla="*/ 430485 w 8287897"/>
              <a:gd name="connsiteY0" fmla="*/ 0 h 1576241"/>
              <a:gd name="connsiteX1" fmla="*/ 8287897 w 8287897"/>
              <a:gd name="connsiteY1" fmla="*/ 9144 h 1576241"/>
              <a:gd name="connsiteX2" fmla="*/ 8287897 w 8287897"/>
              <a:gd name="connsiteY2" fmla="*/ 1576241 h 1576241"/>
              <a:gd name="connsiteX3" fmla="*/ 0 w 8287897"/>
              <a:gd name="connsiteY3" fmla="*/ 1576241 h 1576241"/>
              <a:gd name="connsiteX4" fmla="*/ 430485 w 8287897"/>
              <a:gd name="connsiteY4" fmla="*/ 0 h 1576241"/>
              <a:gd name="connsiteX0" fmla="*/ 430485 w 8287897"/>
              <a:gd name="connsiteY0" fmla="*/ 0 h 1585206"/>
              <a:gd name="connsiteX1" fmla="*/ 8287897 w 8287897"/>
              <a:gd name="connsiteY1" fmla="*/ 9144 h 1585206"/>
              <a:gd name="connsiteX2" fmla="*/ 7992061 w 8287897"/>
              <a:gd name="connsiteY2" fmla="*/ 1585206 h 1585206"/>
              <a:gd name="connsiteX3" fmla="*/ 0 w 8287897"/>
              <a:gd name="connsiteY3" fmla="*/ 1576241 h 1585206"/>
              <a:gd name="connsiteX4" fmla="*/ 430485 w 8287897"/>
              <a:gd name="connsiteY4" fmla="*/ 0 h 1585206"/>
              <a:gd name="connsiteX0" fmla="*/ 430485 w 8287897"/>
              <a:gd name="connsiteY0" fmla="*/ 0 h 1576241"/>
              <a:gd name="connsiteX1" fmla="*/ 8287897 w 8287897"/>
              <a:gd name="connsiteY1" fmla="*/ 9144 h 1576241"/>
              <a:gd name="connsiteX2" fmla="*/ 7947238 w 8287897"/>
              <a:gd name="connsiteY2" fmla="*/ 1576241 h 1576241"/>
              <a:gd name="connsiteX3" fmla="*/ 0 w 8287897"/>
              <a:gd name="connsiteY3" fmla="*/ 1576241 h 1576241"/>
              <a:gd name="connsiteX4" fmla="*/ 430485 w 8287897"/>
              <a:gd name="connsiteY4" fmla="*/ 0 h 1576241"/>
              <a:gd name="connsiteX0" fmla="*/ 430485 w 8361049"/>
              <a:gd name="connsiteY0" fmla="*/ 0 h 1576241"/>
              <a:gd name="connsiteX1" fmla="*/ 8361049 w 8361049"/>
              <a:gd name="connsiteY1" fmla="*/ 27432 h 1576241"/>
              <a:gd name="connsiteX2" fmla="*/ 7947238 w 8361049"/>
              <a:gd name="connsiteY2" fmla="*/ 1576241 h 1576241"/>
              <a:gd name="connsiteX3" fmla="*/ 0 w 8361049"/>
              <a:gd name="connsiteY3" fmla="*/ 1576241 h 1576241"/>
              <a:gd name="connsiteX4" fmla="*/ 430485 w 8361049"/>
              <a:gd name="connsiteY4" fmla="*/ 0 h 1576241"/>
              <a:gd name="connsiteX0" fmla="*/ 421520 w 8361049"/>
              <a:gd name="connsiteY0" fmla="*/ 0 h 1553927"/>
              <a:gd name="connsiteX1" fmla="*/ 8361049 w 8361049"/>
              <a:gd name="connsiteY1" fmla="*/ 5118 h 1553927"/>
              <a:gd name="connsiteX2" fmla="*/ 7947238 w 8361049"/>
              <a:gd name="connsiteY2" fmla="*/ 1553927 h 1553927"/>
              <a:gd name="connsiteX3" fmla="*/ 0 w 8361049"/>
              <a:gd name="connsiteY3" fmla="*/ 1553927 h 1553927"/>
              <a:gd name="connsiteX4" fmla="*/ 421520 w 8361049"/>
              <a:gd name="connsiteY4" fmla="*/ 0 h 1553927"/>
              <a:gd name="connsiteX0" fmla="*/ 421520 w 8361049"/>
              <a:gd name="connsiteY0" fmla="*/ 0 h 1553927"/>
              <a:gd name="connsiteX1" fmla="*/ 8361049 w 8361049"/>
              <a:gd name="connsiteY1" fmla="*/ 5118 h 1553927"/>
              <a:gd name="connsiteX2" fmla="*/ 7947238 w 8361049"/>
              <a:gd name="connsiteY2" fmla="*/ 1553927 h 1553927"/>
              <a:gd name="connsiteX3" fmla="*/ 0 w 8361049"/>
              <a:gd name="connsiteY3" fmla="*/ 1553927 h 1553927"/>
              <a:gd name="connsiteX4" fmla="*/ 421520 w 8361049"/>
              <a:gd name="connsiteY4" fmla="*/ 0 h 1553927"/>
              <a:gd name="connsiteX0" fmla="*/ 296014 w 8361049"/>
              <a:gd name="connsiteY0" fmla="*/ 0 h 1576241"/>
              <a:gd name="connsiteX1" fmla="*/ 8361049 w 8361049"/>
              <a:gd name="connsiteY1" fmla="*/ 27432 h 1576241"/>
              <a:gd name="connsiteX2" fmla="*/ 7947238 w 8361049"/>
              <a:gd name="connsiteY2" fmla="*/ 1576241 h 1576241"/>
              <a:gd name="connsiteX3" fmla="*/ 0 w 8361049"/>
              <a:gd name="connsiteY3" fmla="*/ 1576241 h 1576241"/>
              <a:gd name="connsiteX4" fmla="*/ 296014 w 8361049"/>
              <a:gd name="connsiteY4" fmla="*/ 0 h 1576241"/>
              <a:gd name="connsiteX0" fmla="*/ 322908 w 8361049"/>
              <a:gd name="connsiteY0" fmla="*/ 0 h 1598555"/>
              <a:gd name="connsiteX1" fmla="*/ 8361049 w 8361049"/>
              <a:gd name="connsiteY1" fmla="*/ 49746 h 1598555"/>
              <a:gd name="connsiteX2" fmla="*/ 7947238 w 8361049"/>
              <a:gd name="connsiteY2" fmla="*/ 1598555 h 1598555"/>
              <a:gd name="connsiteX3" fmla="*/ 0 w 8361049"/>
              <a:gd name="connsiteY3" fmla="*/ 1598555 h 1598555"/>
              <a:gd name="connsiteX4" fmla="*/ 322908 w 8361049"/>
              <a:gd name="connsiteY4" fmla="*/ 0 h 1598555"/>
              <a:gd name="connsiteX0" fmla="*/ 322908 w 8316225"/>
              <a:gd name="connsiteY0" fmla="*/ 0 h 1598555"/>
              <a:gd name="connsiteX1" fmla="*/ 8316225 w 8316225"/>
              <a:gd name="connsiteY1" fmla="*/ 49746 h 1598555"/>
              <a:gd name="connsiteX2" fmla="*/ 7947238 w 8316225"/>
              <a:gd name="connsiteY2" fmla="*/ 1598555 h 1598555"/>
              <a:gd name="connsiteX3" fmla="*/ 0 w 8316225"/>
              <a:gd name="connsiteY3" fmla="*/ 1598555 h 1598555"/>
              <a:gd name="connsiteX4" fmla="*/ 322908 w 8316225"/>
              <a:gd name="connsiteY4" fmla="*/ 0 h 1598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16225" h="1598555">
                <a:moveTo>
                  <a:pt x="322908" y="0"/>
                </a:moveTo>
                <a:lnTo>
                  <a:pt x="8316225" y="49746"/>
                </a:lnTo>
                <a:lnTo>
                  <a:pt x="7947238" y="1598555"/>
                </a:lnTo>
                <a:lnTo>
                  <a:pt x="0" y="1598555"/>
                </a:lnTo>
                <a:lnTo>
                  <a:pt x="322908" y="0"/>
                </a:lnTo>
                <a:close/>
              </a:path>
            </a:pathLst>
          </a:custGeom>
          <a:solidFill>
            <a:srgbClr val="96B14C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0657FD4-A60A-0487-86D3-031C2701A68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527876" y="3026348"/>
            <a:ext cx="71900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v-SE" sz="4400" dirty="0">
                <a:solidFill>
                  <a:schemeClr val="bg1"/>
                </a:solidFill>
                <a:latin typeface="TeeFranklin Bd" panose="02000803060000020004" pitchFamily="50" charset="0"/>
              </a:rPr>
              <a:t>LOREMIPSUM DOLORSIT.</a:t>
            </a:r>
          </a:p>
        </p:txBody>
      </p:sp>
    </p:spTree>
    <p:extLst>
      <p:ext uri="{BB962C8B-B14F-4D97-AF65-F5344CB8AC3E}">
        <p14:creationId xmlns:p14="http://schemas.microsoft.com/office/powerpoint/2010/main" val="2456953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lellogram 3">
            <a:extLst>
              <a:ext uri="{FF2B5EF4-FFF2-40B4-BE49-F238E27FC236}">
                <a16:creationId xmlns:a16="http://schemas.microsoft.com/office/drawing/2014/main" id="{5A2E8C79-A27C-AC8D-455E-91DF0019A5AC}"/>
              </a:ext>
            </a:extLst>
          </p:cNvPr>
          <p:cNvSpPr>
            <a:spLocks/>
          </p:cNvSpPr>
          <p:nvPr/>
        </p:nvSpPr>
        <p:spPr>
          <a:xfrm>
            <a:off x="6933308" y="-75413"/>
            <a:ext cx="7591214" cy="7018256"/>
          </a:xfrm>
          <a:prstGeom prst="parallelogram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-14496" r="-1449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>
              <a:latin typeface="Franklin Gothic Book" panose="020B0503020102020204" pitchFamily="34" charset="0"/>
            </a:endParaRP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D9FD2CF4-1ECC-0919-55DF-0E0BD9D4FEA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275520" y="2381526"/>
            <a:ext cx="4584623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 err="1">
                <a:latin typeface="Franklin Gothic Book" panose="020B0503020102020204" pitchFamily="34" charset="0"/>
              </a:rPr>
              <a:t>Praesent</a:t>
            </a:r>
            <a:r>
              <a:rPr lang="sv-SE" sz="1600" dirty="0">
                <a:latin typeface="Franklin Gothic Book" panose="020B0503020102020204" pitchFamily="34" charset="0"/>
              </a:rPr>
              <a:t> in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purus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quis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consectetur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dui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latin typeface="Franklin Gothic Book" panose="020B0503020102020204" pitchFamily="34" charset="0"/>
              </a:rPr>
              <a:t>Fusce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nec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consequat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neque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latin typeface="Franklin Gothic Book" panose="020B0503020102020204" pitchFamily="34" charset="0"/>
              </a:rPr>
              <a:t>Nullam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fringilla</a:t>
            </a:r>
            <a:r>
              <a:rPr lang="sv-SE" sz="1600" dirty="0">
                <a:latin typeface="Franklin Gothic Book" panose="020B0503020102020204" pitchFamily="34" charset="0"/>
              </a:rPr>
              <a:t> ex in </a:t>
            </a:r>
            <a:r>
              <a:rPr lang="sv-SE" sz="1600" dirty="0" err="1">
                <a:latin typeface="Franklin Gothic Book" panose="020B0503020102020204" pitchFamily="34" charset="0"/>
              </a:rPr>
              <a:t>tincidunt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latin typeface="Franklin Gothic Book" panose="020B0503020102020204" pitchFamily="34" charset="0"/>
              </a:rPr>
              <a:t>Praesent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lobortis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nibh</a:t>
            </a:r>
            <a:r>
              <a:rPr lang="sv-SE" sz="1600" dirty="0">
                <a:latin typeface="Franklin Gothic Book" panose="020B0503020102020204" pitchFamily="34" charset="0"/>
              </a:rPr>
              <a:t> est, a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dui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egestas</a:t>
            </a:r>
            <a:r>
              <a:rPr lang="sv-SE" sz="1600" dirty="0">
                <a:latin typeface="Franklin Gothic Book" panose="020B0503020102020204" pitchFamily="34" charset="0"/>
              </a:rPr>
              <a:t> et.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latin typeface="Franklin Gothic Book" panose="020B0503020102020204" pitchFamily="34" charset="0"/>
              </a:rPr>
              <a:t>Phasellus</a:t>
            </a:r>
            <a:r>
              <a:rPr lang="sv-SE" sz="1600" dirty="0">
                <a:latin typeface="Franklin Gothic Book" panose="020B0503020102020204" pitchFamily="34" charset="0"/>
              </a:rPr>
              <a:t> ut </a:t>
            </a:r>
            <a:r>
              <a:rPr lang="sv-SE" sz="1600" dirty="0" err="1">
                <a:latin typeface="Franklin Gothic Book" panose="020B0503020102020204" pitchFamily="34" charset="0"/>
              </a:rPr>
              <a:t>elementum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ipsum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latin typeface="Franklin Gothic Book" panose="020B0503020102020204" pitchFamily="34" charset="0"/>
              </a:rPr>
              <a:t>Vivamus</a:t>
            </a:r>
            <a:r>
              <a:rPr lang="sv-SE" sz="1600" dirty="0">
                <a:latin typeface="Franklin Gothic Book" panose="020B0503020102020204" pitchFamily="34" charset="0"/>
              </a:rPr>
              <a:t> tempus </a:t>
            </a:r>
            <a:r>
              <a:rPr lang="sv-SE" sz="1600" dirty="0" err="1">
                <a:latin typeface="Franklin Gothic Book" panose="020B0503020102020204" pitchFamily="34" charset="0"/>
              </a:rPr>
              <a:t>nibh</a:t>
            </a:r>
            <a:r>
              <a:rPr lang="sv-SE" sz="1600" dirty="0">
                <a:latin typeface="Franklin Gothic Book" panose="020B0503020102020204" pitchFamily="34" charset="0"/>
              </a:rPr>
              <a:t> sed porttitor </a:t>
            </a:r>
            <a:r>
              <a:rPr lang="sv-SE" sz="1600" dirty="0" err="1">
                <a:latin typeface="Franklin Gothic Book" panose="020B0503020102020204" pitchFamily="34" charset="0"/>
              </a:rPr>
              <a:t>iaculis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latin typeface="Franklin Gothic Book" panose="020B0503020102020204" pitchFamily="34" charset="0"/>
              </a:rPr>
              <a:t>Nullam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blandit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lacus</a:t>
            </a:r>
            <a:r>
              <a:rPr lang="sv-SE" sz="1600" dirty="0">
                <a:latin typeface="Franklin Gothic Book" panose="020B0503020102020204" pitchFamily="34" charset="0"/>
              </a:rPr>
              <a:t> eu </a:t>
            </a:r>
            <a:r>
              <a:rPr lang="sv-SE" sz="1600" dirty="0" err="1">
                <a:latin typeface="Franklin Gothic Book" panose="020B0503020102020204" pitchFamily="34" charset="0"/>
              </a:rPr>
              <a:t>facilisis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ornare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diam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leo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orci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vel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vehicula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nisi</a:t>
            </a:r>
            <a:r>
              <a:rPr lang="sv-SE" sz="1600" dirty="0">
                <a:latin typeface="Franklin Gothic Book" panose="020B0503020102020204" pitchFamily="34" charset="0"/>
              </a:rPr>
              <a:t> urna ut </a:t>
            </a:r>
            <a:r>
              <a:rPr lang="sv-SE" sz="1600" dirty="0" err="1">
                <a:latin typeface="Franklin Gothic Book" panose="020B0503020102020204" pitchFamily="34" charset="0"/>
              </a:rPr>
              <a:t>nunc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E2042462-4315-C556-1ECF-0497025F679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275520" y="1541982"/>
            <a:ext cx="45846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 err="1">
                <a:latin typeface="TeeFranklin Bd" panose="02000803060000020004" pitchFamily="50" charset="0"/>
              </a:rPr>
              <a:t>Lorem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ipsum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dolor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sit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amet</a:t>
            </a:r>
            <a:r>
              <a:rPr lang="sv-SE" sz="2400" dirty="0">
                <a:latin typeface="TeeFranklin Bd" panose="02000803060000020004" pitchFamily="50" charset="0"/>
              </a:rPr>
              <a:t>. </a:t>
            </a:r>
          </a:p>
        </p:txBody>
      </p:sp>
      <p:pic>
        <p:nvPicPr>
          <p:cNvPr id="13" name="Bildobjekt 12" descr="En bild som visar text, klocka&#10;&#10;Automatiskt genererad beskrivning">
            <a:extLst>
              <a:ext uri="{FF2B5EF4-FFF2-40B4-BE49-F238E27FC236}">
                <a16:creationId xmlns:a16="http://schemas.microsoft.com/office/drawing/2014/main" id="{3F0C65BF-365A-C914-D9CA-599BCC8798A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11" y="6164383"/>
            <a:ext cx="1385239" cy="46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499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 descr="En bild som visar person, utomhus, leende&#10;&#10;Automatiskt genererad beskrivning">
            <a:extLst>
              <a:ext uri="{FF2B5EF4-FFF2-40B4-BE49-F238E27FC236}">
                <a16:creationId xmlns:a16="http://schemas.microsoft.com/office/drawing/2014/main" id="{40FFA3F1-BA1B-E578-9E02-CEFC15B3F3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" t="-655" r="-2212" b="655"/>
          <a:stretch/>
        </p:blipFill>
        <p:spPr>
          <a:xfrm>
            <a:off x="6924800" y="-90852"/>
            <a:ext cx="10534399" cy="7057260"/>
          </a:xfrm>
          <a:prstGeom prst="parallelogram">
            <a:avLst>
              <a:gd name="adj" fmla="val 25303"/>
            </a:avLst>
          </a:prstGeom>
        </p:spPr>
      </p:pic>
      <p:sp>
        <p:nvSpPr>
          <p:cNvPr id="10" name="textruta 9">
            <a:extLst>
              <a:ext uri="{FF2B5EF4-FFF2-40B4-BE49-F238E27FC236}">
                <a16:creationId xmlns:a16="http://schemas.microsoft.com/office/drawing/2014/main" id="{3D9F5056-F325-A78F-A4FA-E88B6F68C4B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275520" y="2381526"/>
            <a:ext cx="4584623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 err="1">
                <a:latin typeface="Franklin Gothic Book" panose="020B0503020102020204" pitchFamily="34" charset="0"/>
              </a:rPr>
              <a:t>Praesent</a:t>
            </a:r>
            <a:r>
              <a:rPr lang="sv-SE" sz="1600" dirty="0">
                <a:latin typeface="Franklin Gothic Book" panose="020B0503020102020204" pitchFamily="34" charset="0"/>
              </a:rPr>
              <a:t> in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purus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quis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consectetur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dui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latin typeface="Franklin Gothic Book" panose="020B0503020102020204" pitchFamily="34" charset="0"/>
              </a:rPr>
              <a:t>Fusce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nec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consequat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neque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latin typeface="Franklin Gothic Book" panose="020B0503020102020204" pitchFamily="34" charset="0"/>
              </a:rPr>
              <a:t>Nullam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fringilla</a:t>
            </a:r>
            <a:r>
              <a:rPr lang="sv-SE" sz="1600" dirty="0">
                <a:latin typeface="Franklin Gothic Book" panose="020B0503020102020204" pitchFamily="34" charset="0"/>
              </a:rPr>
              <a:t> ex in </a:t>
            </a:r>
            <a:r>
              <a:rPr lang="sv-SE" sz="1600" dirty="0" err="1">
                <a:latin typeface="Franklin Gothic Book" panose="020B0503020102020204" pitchFamily="34" charset="0"/>
              </a:rPr>
              <a:t>tincidunt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latin typeface="Franklin Gothic Book" panose="020B0503020102020204" pitchFamily="34" charset="0"/>
              </a:rPr>
              <a:t>Praesent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lobortis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nibh</a:t>
            </a:r>
            <a:r>
              <a:rPr lang="sv-SE" sz="1600" dirty="0">
                <a:latin typeface="Franklin Gothic Book" panose="020B0503020102020204" pitchFamily="34" charset="0"/>
              </a:rPr>
              <a:t> est, a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dui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egestas</a:t>
            </a:r>
            <a:r>
              <a:rPr lang="sv-SE" sz="1600" dirty="0">
                <a:latin typeface="Franklin Gothic Book" panose="020B0503020102020204" pitchFamily="34" charset="0"/>
              </a:rPr>
              <a:t> et.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latin typeface="Franklin Gothic Book" panose="020B0503020102020204" pitchFamily="34" charset="0"/>
              </a:rPr>
              <a:t>Phasellus</a:t>
            </a:r>
            <a:r>
              <a:rPr lang="sv-SE" sz="1600" dirty="0">
                <a:latin typeface="Franklin Gothic Book" panose="020B0503020102020204" pitchFamily="34" charset="0"/>
              </a:rPr>
              <a:t> ut </a:t>
            </a:r>
            <a:r>
              <a:rPr lang="sv-SE" sz="1600" dirty="0" err="1">
                <a:latin typeface="Franklin Gothic Book" panose="020B0503020102020204" pitchFamily="34" charset="0"/>
              </a:rPr>
              <a:t>elementum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ipsum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latin typeface="Franklin Gothic Book" panose="020B0503020102020204" pitchFamily="34" charset="0"/>
              </a:rPr>
              <a:t>Vivamus</a:t>
            </a:r>
            <a:r>
              <a:rPr lang="sv-SE" sz="1600" dirty="0">
                <a:latin typeface="Franklin Gothic Book" panose="020B0503020102020204" pitchFamily="34" charset="0"/>
              </a:rPr>
              <a:t> tempus </a:t>
            </a:r>
            <a:r>
              <a:rPr lang="sv-SE" sz="1600" dirty="0" err="1">
                <a:latin typeface="Franklin Gothic Book" panose="020B0503020102020204" pitchFamily="34" charset="0"/>
              </a:rPr>
              <a:t>nibh</a:t>
            </a:r>
            <a:r>
              <a:rPr lang="sv-SE" sz="1600" dirty="0">
                <a:latin typeface="Franklin Gothic Book" panose="020B0503020102020204" pitchFamily="34" charset="0"/>
              </a:rPr>
              <a:t> sed porttitor </a:t>
            </a:r>
            <a:r>
              <a:rPr lang="sv-SE" sz="1600" dirty="0" err="1">
                <a:latin typeface="Franklin Gothic Book" panose="020B0503020102020204" pitchFamily="34" charset="0"/>
              </a:rPr>
              <a:t>iaculis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latin typeface="Franklin Gothic Book" panose="020B0503020102020204" pitchFamily="34" charset="0"/>
              </a:rPr>
              <a:t>Nullam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blandit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lacus</a:t>
            </a:r>
            <a:r>
              <a:rPr lang="sv-SE" sz="1600" dirty="0">
                <a:latin typeface="Franklin Gothic Book" panose="020B0503020102020204" pitchFamily="34" charset="0"/>
              </a:rPr>
              <a:t> eu </a:t>
            </a:r>
            <a:r>
              <a:rPr lang="sv-SE" sz="1600" dirty="0" err="1">
                <a:latin typeface="Franklin Gothic Book" panose="020B0503020102020204" pitchFamily="34" charset="0"/>
              </a:rPr>
              <a:t>facilisis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ornare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diam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leo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orci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vel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vehicula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nisi</a:t>
            </a:r>
            <a:r>
              <a:rPr lang="sv-SE" sz="1600" dirty="0">
                <a:latin typeface="Franklin Gothic Book" panose="020B0503020102020204" pitchFamily="34" charset="0"/>
              </a:rPr>
              <a:t> urna ut </a:t>
            </a:r>
            <a:r>
              <a:rPr lang="sv-SE" sz="1600" dirty="0" err="1">
                <a:latin typeface="Franklin Gothic Book" panose="020B0503020102020204" pitchFamily="34" charset="0"/>
              </a:rPr>
              <a:t>nunc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1A70FFB-52BA-6B2A-ABB0-A87A0F41F43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275520" y="1541982"/>
            <a:ext cx="45846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 err="1">
                <a:latin typeface="TeeFranklin Bd" panose="02000803060000020004" pitchFamily="50" charset="0"/>
              </a:rPr>
              <a:t>Lorem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ipsum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dolor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sit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amet</a:t>
            </a:r>
            <a:r>
              <a:rPr lang="sv-SE" sz="2400" dirty="0">
                <a:latin typeface="TeeFranklin Bd" panose="02000803060000020004" pitchFamily="50" charset="0"/>
              </a:rPr>
              <a:t>. </a:t>
            </a:r>
          </a:p>
        </p:txBody>
      </p:sp>
      <p:pic>
        <p:nvPicPr>
          <p:cNvPr id="13" name="Bildobjekt 12" descr="En bild som visar text, klocka&#10;&#10;Automatiskt genererad beskrivning">
            <a:extLst>
              <a:ext uri="{FF2B5EF4-FFF2-40B4-BE49-F238E27FC236}">
                <a16:creationId xmlns:a16="http://schemas.microsoft.com/office/drawing/2014/main" id="{9C8D8A6F-BD29-5C1F-3843-55C1CD2EA55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11" y="6164383"/>
            <a:ext cx="1385239" cy="46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21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ruta 9">
            <a:extLst>
              <a:ext uri="{FF2B5EF4-FFF2-40B4-BE49-F238E27FC236}">
                <a16:creationId xmlns:a16="http://schemas.microsoft.com/office/drawing/2014/main" id="{3D9F5056-F325-A78F-A4FA-E88B6F68C4B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275520" y="2381526"/>
            <a:ext cx="577298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 err="1">
                <a:latin typeface="Franklin Gothic Book" panose="020B0503020102020204" pitchFamily="34" charset="0"/>
              </a:rPr>
              <a:t>Praesent</a:t>
            </a:r>
            <a:r>
              <a:rPr lang="sv-SE" sz="1600" dirty="0">
                <a:latin typeface="Franklin Gothic Book" panose="020B0503020102020204" pitchFamily="34" charset="0"/>
              </a:rPr>
              <a:t> in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purus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quis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consectetur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dui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latin typeface="Franklin Gothic Book" panose="020B0503020102020204" pitchFamily="34" charset="0"/>
              </a:rPr>
              <a:t>Fusce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nec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consequat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neque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latin typeface="Franklin Gothic Book" panose="020B0503020102020204" pitchFamily="34" charset="0"/>
              </a:rPr>
              <a:t>Nullam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fringilla</a:t>
            </a:r>
            <a:r>
              <a:rPr lang="sv-SE" sz="1600" dirty="0">
                <a:latin typeface="Franklin Gothic Book" panose="020B0503020102020204" pitchFamily="34" charset="0"/>
              </a:rPr>
              <a:t> ex in </a:t>
            </a:r>
            <a:r>
              <a:rPr lang="sv-SE" sz="1600" dirty="0" err="1">
                <a:latin typeface="Franklin Gothic Book" panose="020B0503020102020204" pitchFamily="34" charset="0"/>
              </a:rPr>
              <a:t>tincidunt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latin typeface="Franklin Gothic Book" panose="020B0503020102020204" pitchFamily="34" charset="0"/>
              </a:rPr>
              <a:t>Praesent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lobortis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nibh</a:t>
            </a:r>
            <a:r>
              <a:rPr lang="sv-SE" sz="1600" dirty="0">
                <a:latin typeface="Franklin Gothic Book" panose="020B0503020102020204" pitchFamily="34" charset="0"/>
              </a:rPr>
              <a:t> est, a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dui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egestas</a:t>
            </a:r>
            <a:r>
              <a:rPr lang="sv-SE" sz="1600" dirty="0">
                <a:latin typeface="Franklin Gothic Book" panose="020B0503020102020204" pitchFamily="34" charset="0"/>
              </a:rPr>
              <a:t> et.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latin typeface="Franklin Gothic Book" panose="020B0503020102020204" pitchFamily="34" charset="0"/>
              </a:rPr>
              <a:t>Phasellus</a:t>
            </a:r>
            <a:r>
              <a:rPr lang="sv-SE" sz="1600" dirty="0">
                <a:latin typeface="Franklin Gothic Book" panose="020B0503020102020204" pitchFamily="34" charset="0"/>
              </a:rPr>
              <a:t> ut </a:t>
            </a:r>
            <a:r>
              <a:rPr lang="sv-SE" sz="1600" dirty="0" err="1">
                <a:latin typeface="Franklin Gothic Book" panose="020B0503020102020204" pitchFamily="34" charset="0"/>
              </a:rPr>
              <a:t>elementum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ipsum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latin typeface="Franklin Gothic Book" panose="020B0503020102020204" pitchFamily="34" charset="0"/>
              </a:rPr>
              <a:t>Vivamus</a:t>
            </a:r>
            <a:r>
              <a:rPr lang="sv-SE" sz="1600" dirty="0">
                <a:latin typeface="Franklin Gothic Book" panose="020B0503020102020204" pitchFamily="34" charset="0"/>
              </a:rPr>
              <a:t> tempus </a:t>
            </a:r>
            <a:r>
              <a:rPr lang="sv-SE" sz="1600" dirty="0" err="1">
                <a:latin typeface="Franklin Gothic Book" panose="020B0503020102020204" pitchFamily="34" charset="0"/>
              </a:rPr>
              <a:t>nibh</a:t>
            </a:r>
            <a:r>
              <a:rPr lang="sv-SE" sz="1600" dirty="0">
                <a:latin typeface="Franklin Gothic Book" panose="020B0503020102020204" pitchFamily="34" charset="0"/>
              </a:rPr>
              <a:t> sed porttitor </a:t>
            </a:r>
            <a:r>
              <a:rPr lang="sv-SE" sz="1600" dirty="0" err="1">
                <a:latin typeface="Franklin Gothic Book" panose="020B0503020102020204" pitchFamily="34" charset="0"/>
              </a:rPr>
              <a:t>iaculis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latin typeface="Franklin Gothic Book" panose="020B0503020102020204" pitchFamily="34" charset="0"/>
              </a:rPr>
              <a:t>Nullam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blandit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lacus</a:t>
            </a:r>
            <a:r>
              <a:rPr lang="sv-SE" sz="1600" dirty="0">
                <a:latin typeface="Franklin Gothic Book" panose="020B0503020102020204" pitchFamily="34" charset="0"/>
              </a:rPr>
              <a:t> eu </a:t>
            </a:r>
            <a:r>
              <a:rPr lang="sv-SE" sz="1600" dirty="0" err="1">
                <a:latin typeface="Franklin Gothic Book" panose="020B0503020102020204" pitchFamily="34" charset="0"/>
              </a:rPr>
              <a:t>facilisis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ornare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diam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leo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orci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vel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vehicula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nisi</a:t>
            </a:r>
            <a:r>
              <a:rPr lang="sv-SE" sz="1600" dirty="0">
                <a:latin typeface="Franklin Gothic Book" panose="020B0503020102020204" pitchFamily="34" charset="0"/>
              </a:rPr>
              <a:t> urna ut </a:t>
            </a:r>
            <a:r>
              <a:rPr lang="sv-SE" sz="1600" dirty="0" err="1">
                <a:latin typeface="Franklin Gothic Book" panose="020B0503020102020204" pitchFamily="34" charset="0"/>
              </a:rPr>
              <a:t>nunc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1A70FFB-52BA-6B2A-ABB0-A87A0F41F43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275520" y="1541982"/>
            <a:ext cx="5772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 err="1">
                <a:latin typeface="TeeFranklin Bd" panose="02000803060000020004" pitchFamily="50" charset="0"/>
              </a:rPr>
              <a:t>Lorem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ipsum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dolor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sit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amet</a:t>
            </a:r>
            <a:r>
              <a:rPr lang="sv-SE" sz="2400" dirty="0">
                <a:latin typeface="TeeFranklin Bd" panose="02000803060000020004" pitchFamily="50" charset="0"/>
              </a:rPr>
              <a:t>. </a:t>
            </a:r>
          </a:p>
        </p:txBody>
      </p:sp>
      <p:pic>
        <p:nvPicPr>
          <p:cNvPr id="7" name="Platshållare för bild 67" descr="En bild som visar person, vägg, inomhus&#10;&#10;Automatiskt genererad beskrivning">
            <a:extLst>
              <a:ext uri="{FF2B5EF4-FFF2-40B4-BE49-F238E27FC236}">
                <a16:creationId xmlns:a16="http://schemas.microsoft.com/office/drawing/2014/main" id="{4C56B0F2-161D-D471-39E1-186443BB61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1" t="89" r="19251" b="-89"/>
          <a:stretch/>
        </p:blipFill>
        <p:spPr>
          <a:xfrm>
            <a:off x="7375523" y="1541982"/>
            <a:ext cx="3632201" cy="3575050"/>
          </a:xfrm>
          <a:prstGeom prst="rect">
            <a:avLst/>
          </a:prstGeom>
        </p:spPr>
      </p:pic>
      <p:pic>
        <p:nvPicPr>
          <p:cNvPr id="12" name="Bildobjekt 11" descr="En bild som visar text, klocka&#10;&#10;Automatiskt genererad beskrivning">
            <a:extLst>
              <a:ext uri="{FF2B5EF4-FFF2-40B4-BE49-F238E27FC236}">
                <a16:creationId xmlns:a16="http://schemas.microsoft.com/office/drawing/2014/main" id="{D2E064F9-1D40-64DA-9CD0-F2B1111CEA7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11" y="6164383"/>
            <a:ext cx="1385239" cy="46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120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ruta 9">
            <a:extLst>
              <a:ext uri="{FF2B5EF4-FFF2-40B4-BE49-F238E27FC236}">
                <a16:creationId xmlns:a16="http://schemas.microsoft.com/office/drawing/2014/main" id="{3D9F5056-F325-A78F-A4FA-E88B6F68C4B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275520" y="2381526"/>
            <a:ext cx="577298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 err="1">
                <a:latin typeface="Franklin Gothic Book" panose="020B0503020102020204" pitchFamily="34" charset="0"/>
              </a:rPr>
              <a:t>Praesent</a:t>
            </a:r>
            <a:r>
              <a:rPr lang="sv-SE" sz="1600" dirty="0">
                <a:latin typeface="Franklin Gothic Book" panose="020B0503020102020204" pitchFamily="34" charset="0"/>
              </a:rPr>
              <a:t> in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purus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quis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consectetur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dui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latin typeface="Franklin Gothic Book" panose="020B0503020102020204" pitchFamily="34" charset="0"/>
              </a:rPr>
              <a:t>Fusce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nec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consequat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neque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latin typeface="Franklin Gothic Book" panose="020B0503020102020204" pitchFamily="34" charset="0"/>
              </a:rPr>
              <a:t>Nullam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fringilla</a:t>
            </a:r>
            <a:r>
              <a:rPr lang="sv-SE" sz="1600" dirty="0">
                <a:latin typeface="Franklin Gothic Book" panose="020B0503020102020204" pitchFamily="34" charset="0"/>
              </a:rPr>
              <a:t> ex in </a:t>
            </a:r>
            <a:r>
              <a:rPr lang="sv-SE" sz="1600" dirty="0" err="1">
                <a:latin typeface="Franklin Gothic Book" panose="020B0503020102020204" pitchFamily="34" charset="0"/>
              </a:rPr>
              <a:t>tincidunt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latin typeface="Franklin Gothic Book" panose="020B0503020102020204" pitchFamily="34" charset="0"/>
              </a:rPr>
              <a:t>Praesent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lobortis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nibh</a:t>
            </a:r>
            <a:r>
              <a:rPr lang="sv-SE" sz="1600" dirty="0">
                <a:latin typeface="Franklin Gothic Book" panose="020B0503020102020204" pitchFamily="34" charset="0"/>
              </a:rPr>
              <a:t> est, a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dui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egestas</a:t>
            </a:r>
            <a:r>
              <a:rPr lang="sv-SE" sz="1600" dirty="0">
                <a:latin typeface="Franklin Gothic Book" panose="020B0503020102020204" pitchFamily="34" charset="0"/>
              </a:rPr>
              <a:t> et.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latin typeface="Franklin Gothic Book" panose="020B0503020102020204" pitchFamily="34" charset="0"/>
              </a:rPr>
              <a:t>Phasellus</a:t>
            </a:r>
            <a:r>
              <a:rPr lang="sv-SE" sz="1600" dirty="0">
                <a:latin typeface="Franklin Gothic Book" panose="020B0503020102020204" pitchFamily="34" charset="0"/>
              </a:rPr>
              <a:t> ut </a:t>
            </a:r>
            <a:r>
              <a:rPr lang="sv-SE" sz="1600" dirty="0" err="1">
                <a:latin typeface="Franklin Gothic Book" panose="020B0503020102020204" pitchFamily="34" charset="0"/>
              </a:rPr>
              <a:t>elementum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ipsum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latin typeface="Franklin Gothic Book" panose="020B0503020102020204" pitchFamily="34" charset="0"/>
              </a:rPr>
              <a:t>Vivamus</a:t>
            </a:r>
            <a:r>
              <a:rPr lang="sv-SE" sz="1600" dirty="0">
                <a:latin typeface="Franklin Gothic Book" panose="020B0503020102020204" pitchFamily="34" charset="0"/>
              </a:rPr>
              <a:t> tempus </a:t>
            </a:r>
            <a:r>
              <a:rPr lang="sv-SE" sz="1600" dirty="0" err="1">
                <a:latin typeface="Franklin Gothic Book" panose="020B0503020102020204" pitchFamily="34" charset="0"/>
              </a:rPr>
              <a:t>nibh</a:t>
            </a:r>
            <a:r>
              <a:rPr lang="sv-SE" sz="1600" dirty="0">
                <a:latin typeface="Franklin Gothic Book" panose="020B0503020102020204" pitchFamily="34" charset="0"/>
              </a:rPr>
              <a:t> sed porttitor </a:t>
            </a:r>
            <a:r>
              <a:rPr lang="sv-SE" sz="1600" dirty="0" err="1">
                <a:latin typeface="Franklin Gothic Book" panose="020B0503020102020204" pitchFamily="34" charset="0"/>
              </a:rPr>
              <a:t>iaculis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latin typeface="Franklin Gothic Book" panose="020B0503020102020204" pitchFamily="34" charset="0"/>
              </a:rPr>
              <a:t>Nullam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blandit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lacus</a:t>
            </a:r>
            <a:r>
              <a:rPr lang="sv-SE" sz="1600" dirty="0">
                <a:latin typeface="Franklin Gothic Book" panose="020B0503020102020204" pitchFamily="34" charset="0"/>
              </a:rPr>
              <a:t> eu </a:t>
            </a:r>
            <a:r>
              <a:rPr lang="sv-SE" sz="1600" dirty="0" err="1">
                <a:latin typeface="Franklin Gothic Book" panose="020B0503020102020204" pitchFamily="34" charset="0"/>
              </a:rPr>
              <a:t>facilisis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ornare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diam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leo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orci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vel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vehicula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nisi</a:t>
            </a:r>
            <a:r>
              <a:rPr lang="sv-SE" sz="1600" dirty="0">
                <a:latin typeface="Franklin Gothic Book" panose="020B0503020102020204" pitchFamily="34" charset="0"/>
              </a:rPr>
              <a:t> urna ut </a:t>
            </a:r>
            <a:r>
              <a:rPr lang="sv-SE" sz="1600" dirty="0" err="1">
                <a:latin typeface="Franklin Gothic Book" panose="020B0503020102020204" pitchFamily="34" charset="0"/>
              </a:rPr>
              <a:t>nunc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</a:p>
          <a:p>
            <a:pPr>
              <a:spcBef>
                <a:spcPts val="600"/>
              </a:spcBef>
            </a:pPr>
            <a:endParaRPr lang="sv-SE" sz="1600" dirty="0">
              <a:latin typeface="Franklin Gothic Book" panose="020B0503020102020204" pitchFamily="34" charset="0"/>
            </a:endParaRP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1A70FFB-52BA-6B2A-ABB0-A87A0F41F43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275521" y="1541982"/>
            <a:ext cx="5887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 err="1">
                <a:latin typeface="TeeFranklin Bd" panose="02000803060000020004" pitchFamily="50" charset="0"/>
              </a:rPr>
              <a:t>Lorem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ipsum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dolor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sit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amet</a:t>
            </a:r>
            <a:r>
              <a:rPr lang="sv-SE" sz="2400" dirty="0">
                <a:latin typeface="TeeFranklin Bd" panose="02000803060000020004" pitchFamily="50" charset="0"/>
              </a:rPr>
              <a:t>. </a:t>
            </a:r>
          </a:p>
        </p:txBody>
      </p:sp>
      <p:pic>
        <p:nvPicPr>
          <p:cNvPr id="7" name="Platshållare för bild 67">
            <a:extLst>
              <a:ext uri="{FF2B5EF4-FFF2-40B4-BE49-F238E27FC236}">
                <a16:creationId xmlns:a16="http://schemas.microsoft.com/office/drawing/2014/main" id="{4C56B0F2-161D-D471-39E1-186443BB613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" r="5947"/>
          <a:stretch/>
        </p:blipFill>
        <p:spPr>
          <a:xfrm>
            <a:off x="7375523" y="1541982"/>
            <a:ext cx="3632201" cy="3575050"/>
          </a:xfrm>
          <a:prstGeom prst="rect">
            <a:avLst/>
          </a:prstGeom>
        </p:spPr>
      </p:pic>
      <p:pic>
        <p:nvPicPr>
          <p:cNvPr id="12" name="Bildobjekt 11" descr="En bild som visar text, klocka&#10;&#10;Automatiskt genererad beskrivning">
            <a:extLst>
              <a:ext uri="{FF2B5EF4-FFF2-40B4-BE49-F238E27FC236}">
                <a16:creationId xmlns:a16="http://schemas.microsoft.com/office/drawing/2014/main" id="{D2E064F9-1D40-64DA-9CD0-F2B1111CEA7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11" y="6164383"/>
            <a:ext cx="1385239" cy="46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723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ruta 9">
            <a:extLst>
              <a:ext uri="{FF2B5EF4-FFF2-40B4-BE49-F238E27FC236}">
                <a16:creationId xmlns:a16="http://schemas.microsoft.com/office/drawing/2014/main" id="{3D9F5056-F325-A78F-A4FA-E88B6F68C4B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275520" y="2381526"/>
            <a:ext cx="577298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 err="1">
                <a:latin typeface="Franklin Gothic Book" panose="020B0503020102020204" pitchFamily="34" charset="0"/>
              </a:rPr>
              <a:t>Praesent</a:t>
            </a:r>
            <a:r>
              <a:rPr lang="sv-SE" sz="1600" dirty="0">
                <a:latin typeface="Franklin Gothic Book" panose="020B0503020102020204" pitchFamily="34" charset="0"/>
              </a:rPr>
              <a:t> in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purus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quis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consectetur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dui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latin typeface="Franklin Gothic Book" panose="020B0503020102020204" pitchFamily="34" charset="0"/>
              </a:rPr>
              <a:t>Fusce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nec</a:t>
            </a:r>
            <a:r>
              <a:rPr lang="sv-SE" sz="1600" dirty="0">
                <a:latin typeface="Franklin Gothic Book" panose="020B0503020102020204" pitchFamily="34" charset="0"/>
              </a:rPr>
              <a:t> co54nsequat </a:t>
            </a:r>
            <a:r>
              <a:rPr lang="sv-SE" sz="1600" dirty="0" err="1">
                <a:latin typeface="Franklin Gothic Book" panose="020B0503020102020204" pitchFamily="34" charset="0"/>
              </a:rPr>
              <a:t>neque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latin typeface="Franklin Gothic Book" panose="020B0503020102020204" pitchFamily="34" charset="0"/>
              </a:rPr>
              <a:t>Nullam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fringilla</a:t>
            </a:r>
            <a:r>
              <a:rPr lang="sv-SE" sz="1600" dirty="0">
                <a:latin typeface="Franklin Gothic Book" panose="020B0503020102020204" pitchFamily="34" charset="0"/>
              </a:rPr>
              <a:t> ex in </a:t>
            </a:r>
            <a:r>
              <a:rPr lang="sv-SE" sz="1600" dirty="0" err="1">
                <a:latin typeface="Franklin Gothic Book" panose="020B0503020102020204" pitchFamily="34" charset="0"/>
              </a:rPr>
              <a:t>tincidunt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latin typeface="Franklin Gothic Book" panose="020B0503020102020204" pitchFamily="34" charset="0"/>
              </a:rPr>
              <a:t>Praesent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lobortis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nibh</a:t>
            </a:r>
            <a:r>
              <a:rPr lang="sv-SE" sz="1600" dirty="0">
                <a:latin typeface="Franklin Gothic Book" panose="020B0503020102020204" pitchFamily="34" charset="0"/>
              </a:rPr>
              <a:t> est, a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dui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egestas</a:t>
            </a:r>
            <a:r>
              <a:rPr lang="sv-SE" sz="1600" dirty="0">
                <a:latin typeface="Franklin Gothic Book" panose="020B0503020102020204" pitchFamily="34" charset="0"/>
              </a:rPr>
              <a:t> et.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latin typeface="Franklin Gothic Book" panose="020B0503020102020204" pitchFamily="34" charset="0"/>
              </a:rPr>
              <a:t>Phasellus</a:t>
            </a:r>
            <a:r>
              <a:rPr lang="sv-SE" sz="1600" dirty="0">
                <a:latin typeface="Franklin Gothic Book" panose="020B0503020102020204" pitchFamily="34" charset="0"/>
              </a:rPr>
              <a:t> ut </a:t>
            </a:r>
            <a:r>
              <a:rPr lang="sv-SE" sz="1600" dirty="0" err="1">
                <a:latin typeface="Franklin Gothic Book" panose="020B0503020102020204" pitchFamily="34" charset="0"/>
              </a:rPr>
              <a:t>elementum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ipsum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latin typeface="Franklin Gothic Book" panose="020B0503020102020204" pitchFamily="34" charset="0"/>
              </a:rPr>
              <a:t>Vivamus</a:t>
            </a:r>
            <a:r>
              <a:rPr lang="sv-SE" sz="1600" dirty="0">
                <a:latin typeface="Franklin Gothic Book" panose="020B0503020102020204" pitchFamily="34" charset="0"/>
              </a:rPr>
              <a:t> tempus </a:t>
            </a:r>
            <a:r>
              <a:rPr lang="sv-SE" sz="1600" dirty="0" err="1">
                <a:latin typeface="Franklin Gothic Book" panose="020B0503020102020204" pitchFamily="34" charset="0"/>
              </a:rPr>
              <a:t>nibh</a:t>
            </a:r>
            <a:r>
              <a:rPr lang="sv-SE" sz="1600" dirty="0">
                <a:latin typeface="Franklin Gothic Book" panose="020B0503020102020204" pitchFamily="34" charset="0"/>
              </a:rPr>
              <a:t> sed porttitor </a:t>
            </a:r>
            <a:r>
              <a:rPr lang="sv-SE" sz="1600" dirty="0" err="1">
                <a:latin typeface="Franklin Gothic Book" panose="020B0503020102020204" pitchFamily="34" charset="0"/>
              </a:rPr>
              <a:t>iaculis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latin typeface="Franklin Gothic Book" panose="020B0503020102020204" pitchFamily="34" charset="0"/>
              </a:rPr>
              <a:t>Nullam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blandit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lacus</a:t>
            </a:r>
            <a:r>
              <a:rPr lang="sv-SE" sz="1600" dirty="0">
                <a:latin typeface="Franklin Gothic Book" panose="020B0503020102020204" pitchFamily="34" charset="0"/>
              </a:rPr>
              <a:t> eu </a:t>
            </a:r>
            <a:r>
              <a:rPr lang="sv-SE" sz="1600" dirty="0" err="1">
                <a:latin typeface="Franklin Gothic Book" panose="020B0503020102020204" pitchFamily="34" charset="0"/>
              </a:rPr>
              <a:t>facilisis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ornare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diam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leo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orci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vel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vehicula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nisi</a:t>
            </a:r>
            <a:r>
              <a:rPr lang="sv-SE" sz="1600" dirty="0">
                <a:latin typeface="Franklin Gothic Book" panose="020B0503020102020204" pitchFamily="34" charset="0"/>
              </a:rPr>
              <a:t> urna ut </a:t>
            </a:r>
            <a:r>
              <a:rPr lang="sv-SE" sz="1600" dirty="0" err="1">
                <a:latin typeface="Franklin Gothic Book" panose="020B0503020102020204" pitchFamily="34" charset="0"/>
              </a:rPr>
              <a:t>nunc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1A70FFB-52BA-6B2A-ABB0-A87A0F41F43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275520" y="1541982"/>
            <a:ext cx="5772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 err="1">
                <a:latin typeface="TeeFranklin Bd" panose="02000803060000020004" pitchFamily="50" charset="0"/>
              </a:rPr>
              <a:t>Lorem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ipsum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dolor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sit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amet</a:t>
            </a:r>
            <a:r>
              <a:rPr lang="sv-SE" sz="2400" dirty="0">
                <a:latin typeface="TeeFranklin Bd" panose="02000803060000020004" pitchFamily="50" charset="0"/>
              </a:rPr>
              <a:t>. </a:t>
            </a:r>
          </a:p>
        </p:txBody>
      </p:sp>
      <p:pic>
        <p:nvPicPr>
          <p:cNvPr id="7" name="Platshållare för bild 67">
            <a:extLst>
              <a:ext uri="{FF2B5EF4-FFF2-40B4-BE49-F238E27FC236}">
                <a16:creationId xmlns:a16="http://schemas.microsoft.com/office/drawing/2014/main" id="{4C56B0F2-161D-D471-39E1-186443BB613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0" b="11190"/>
          <a:stretch/>
        </p:blipFill>
        <p:spPr>
          <a:xfrm>
            <a:off x="8528890" y="1317431"/>
            <a:ext cx="2044749" cy="2012576"/>
          </a:xfrm>
          <a:prstGeom prst="rect">
            <a:avLst/>
          </a:prstGeom>
        </p:spPr>
      </p:pic>
      <p:pic>
        <p:nvPicPr>
          <p:cNvPr id="12" name="Bildobjekt 11" descr="En bild som visar text, klocka&#10;&#10;Automatiskt genererad beskrivning">
            <a:extLst>
              <a:ext uri="{FF2B5EF4-FFF2-40B4-BE49-F238E27FC236}">
                <a16:creationId xmlns:a16="http://schemas.microsoft.com/office/drawing/2014/main" id="{D2E064F9-1D40-64DA-9CD0-F2B1111CEA7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11" y="6164383"/>
            <a:ext cx="1385239" cy="463065"/>
          </a:xfrm>
          <a:prstGeom prst="rect">
            <a:avLst/>
          </a:prstGeom>
        </p:spPr>
      </p:pic>
      <p:pic>
        <p:nvPicPr>
          <p:cNvPr id="6" name="Platshållare för bild 67">
            <a:extLst>
              <a:ext uri="{FF2B5EF4-FFF2-40B4-BE49-F238E27FC236}">
                <a16:creationId xmlns:a16="http://schemas.microsoft.com/office/drawing/2014/main" id="{63F525F1-988C-F443-1864-C48F288B47B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r="16091"/>
          <a:stretch/>
        </p:blipFill>
        <p:spPr>
          <a:xfrm>
            <a:off x="8528890" y="3527993"/>
            <a:ext cx="2044749" cy="201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32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ruta 9">
            <a:extLst>
              <a:ext uri="{FF2B5EF4-FFF2-40B4-BE49-F238E27FC236}">
                <a16:creationId xmlns:a16="http://schemas.microsoft.com/office/drawing/2014/main" id="{3D9F5056-F325-A78F-A4FA-E88B6F68C4B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241010" y="2381526"/>
            <a:ext cx="9588355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 err="1">
                <a:latin typeface="Franklin Gothic Book" panose="020B0503020102020204" pitchFamily="34" charset="0"/>
              </a:rPr>
              <a:t>Praesent</a:t>
            </a:r>
            <a:r>
              <a:rPr lang="sv-SE" sz="1600" dirty="0">
                <a:latin typeface="Franklin Gothic Book" panose="020B0503020102020204" pitchFamily="34" charset="0"/>
              </a:rPr>
              <a:t> in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purus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quis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consectetur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dui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latin typeface="Franklin Gothic Book" panose="020B0503020102020204" pitchFamily="34" charset="0"/>
              </a:rPr>
              <a:t>Fusce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nec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consequat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neque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latin typeface="Franklin Gothic Book" panose="020B0503020102020204" pitchFamily="34" charset="0"/>
              </a:rPr>
              <a:t>Nullam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fringilla</a:t>
            </a:r>
            <a:r>
              <a:rPr lang="sv-SE" sz="1600" dirty="0">
                <a:latin typeface="Franklin Gothic Book" panose="020B0503020102020204" pitchFamily="34" charset="0"/>
              </a:rPr>
              <a:t> ex in </a:t>
            </a:r>
            <a:r>
              <a:rPr lang="sv-SE" sz="1600" dirty="0" err="1">
                <a:latin typeface="Franklin Gothic Book" panose="020B0503020102020204" pitchFamily="34" charset="0"/>
              </a:rPr>
              <a:t>tincidunt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latin typeface="Franklin Gothic Book" panose="020B0503020102020204" pitchFamily="34" charset="0"/>
              </a:rPr>
              <a:t>Praesent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lobortis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nibh</a:t>
            </a:r>
            <a:r>
              <a:rPr lang="sv-SE" sz="1600" dirty="0">
                <a:latin typeface="Franklin Gothic Book" panose="020B0503020102020204" pitchFamily="34" charset="0"/>
              </a:rPr>
              <a:t> est, a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dui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egestas</a:t>
            </a:r>
            <a:r>
              <a:rPr lang="sv-SE" sz="1600" dirty="0">
                <a:latin typeface="Franklin Gothic Book" panose="020B0503020102020204" pitchFamily="34" charset="0"/>
              </a:rPr>
              <a:t> et.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latin typeface="Franklin Gothic Book" panose="020B0503020102020204" pitchFamily="34" charset="0"/>
              </a:rPr>
              <a:t>Phasellus</a:t>
            </a:r>
            <a:r>
              <a:rPr lang="sv-SE" sz="1600" dirty="0">
                <a:latin typeface="Franklin Gothic Book" panose="020B0503020102020204" pitchFamily="34" charset="0"/>
              </a:rPr>
              <a:t> ut </a:t>
            </a:r>
            <a:r>
              <a:rPr lang="sv-SE" sz="1600" dirty="0" err="1">
                <a:latin typeface="Franklin Gothic Book" panose="020B0503020102020204" pitchFamily="34" charset="0"/>
              </a:rPr>
              <a:t>elementum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ipsum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latin typeface="Franklin Gothic Book" panose="020B0503020102020204" pitchFamily="34" charset="0"/>
              </a:rPr>
              <a:t>Vivamus</a:t>
            </a:r>
            <a:r>
              <a:rPr lang="sv-SE" sz="1600" dirty="0">
                <a:latin typeface="Franklin Gothic Book" panose="020B0503020102020204" pitchFamily="34" charset="0"/>
              </a:rPr>
              <a:t> tempus </a:t>
            </a:r>
            <a:r>
              <a:rPr lang="sv-SE" sz="1600" dirty="0" err="1">
                <a:latin typeface="Franklin Gothic Book" panose="020B0503020102020204" pitchFamily="34" charset="0"/>
              </a:rPr>
              <a:t>nibh</a:t>
            </a:r>
            <a:r>
              <a:rPr lang="sv-SE" sz="1600" dirty="0">
                <a:latin typeface="Franklin Gothic Book" panose="020B0503020102020204" pitchFamily="34" charset="0"/>
              </a:rPr>
              <a:t> sed porttitor </a:t>
            </a:r>
            <a:r>
              <a:rPr lang="sv-SE" sz="1600" dirty="0" err="1">
                <a:latin typeface="Franklin Gothic Book" panose="020B0503020102020204" pitchFamily="34" charset="0"/>
              </a:rPr>
              <a:t>iaculis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latin typeface="Franklin Gothic Book" panose="020B0503020102020204" pitchFamily="34" charset="0"/>
              </a:rPr>
              <a:t>Nullam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blandit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lacus</a:t>
            </a:r>
            <a:r>
              <a:rPr lang="sv-SE" sz="1600" dirty="0">
                <a:latin typeface="Franklin Gothic Book" panose="020B0503020102020204" pitchFamily="34" charset="0"/>
              </a:rPr>
              <a:t> eu </a:t>
            </a:r>
            <a:r>
              <a:rPr lang="sv-SE" sz="1600" dirty="0" err="1">
                <a:latin typeface="Franklin Gothic Book" panose="020B0503020102020204" pitchFamily="34" charset="0"/>
              </a:rPr>
              <a:t>facilisis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ornare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diam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leo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orci</a:t>
            </a:r>
            <a:r>
              <a:rPr lang="sv-SE" sz="1600" dirty="0"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latin typeface="Franklin Gothic Book" panose="020B0503020102020204" pitchFamily="34" charset="0"/>
              </a:rPr>
              <a:t>vel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vehicula</a:t>
            </a:r>
            <a:r>
              <a:rPr lang="sv-SE" sz="1600" dirty="0"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latin typeface="Franklin Gothic Book" panose="020B0503020102020204" pitchFamily="34" charset="0"/>
              </a:rPr>
              <a:t>nisi</a:t>
            </a:r>
            <a:r>
              <a:rPr lang="sv-SE" sz="1600" dirty="0">
                <a:latin typeface="Franklin Gothic Book" panose="020B0503020102020204" pitchFamily="34" charset="0"/>
              </a:rPr>
              <a:t> urna ut </a:t>
            </a:r>
            <a:r>
              <a:rPr lang="sv-SE" sz="1600" dirty="0" err="1">
                <a:latin typeface="Franklin Gothic Book" panose="020B0503020102020204" pitchFamily="34" charset="0"/>
              </a:rPr>
              <a:t>nunc</a:t>
            </a:r>
            <a:r>
              <a:rPr lang="sv-SE" sz="1600" dirty="0">
                <a:latin typeface="Franklin Gothic Book" panose="020B0503020102020204" pitchFamily="34" charset="0"/>
              </a:rPr>
              <a:t>. 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1A70FFB-52BA-6B2A-ABB0-A87A0F41F43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241009" y="1541982"/>
            <a:ext cx="95883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 err="1">
                <a:latin typeface="TeeFranklin Bd" panose="02000803060000020004" pitchFamily="50" charset="0"/>
              </a:rPr>
              <a:t>Lorem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ipsum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dolor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sit</a:t>
            </a:r>
            <a:r>
              <a:rPr lang="sv-SE" sz="2400" dirty="0"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latin typeface="TeeFranklin Bd" panose="02000803060000020004" pitchFamily="50" charset="0"/>
              </a:rPr>
              <a:t>amet</a:t>
            </a:r>
            <a:r>
              <a:rPr lang="sv-SE" sz="2400" dirty="0">
                <a:latin typeface="TeeFranklin Bd" panose="02000803060000020004" pitchFamily="50" charset="0"/>
              </a:rPr>
              <a:t>. </a:t>
            </a:r>
          </a:p>
        </p:txBody>
      </p:sp>
      <p:pic>
        <p:nvPicPr>
          <p:cNvPr id="9" name="Bildobjekt 8" descr="En bild som visar text, klocka&#10;&#10;Automatiskt genererad beskrivning">
            <a:extLst>
              <a:ext uri="{FF2B5EF4-FFF2-40B4-BE49-F238E27FC236}">
                <a16:creationId xmlns:a16="http://schemas.microsoft.com/office/drawing/2014/main" id="{A6E272D9-1289-598D-8021-99AF1D2FD16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11" y="6164383"/>
            <a:ext cx="1385239" cy="46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00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BA92AC99-F07C-E176-51ED-CCDB7105333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188334" y="940905"/>
            <a:ext cx="9815331" cy="4594688"/>
          </a:xfrm>
          <a:prstGeom prst="rect">
            <a:avLst/>
          </a:prstGeom>
          <a:solidFill>
            <a:srgbClr val="E51585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26A53A7B-7EDD-E25C-C0EB-C7E8D25AD03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150842" y="2130863"/>
            <a:ext cx="7889624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Praesent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in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purus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quis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consectetur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dui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Fusce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nec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consequat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neque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Quisque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pretium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odio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vulputate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neque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venenatis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at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viverra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lacus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elementum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Etiam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ultricies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diam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eu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nunc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mollis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suscipit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</a:p>
          <a:p>
            <a:endParaRPr lang="sv-SE" sz="16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Nullam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fringilla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ex in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tincidunt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Praesent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lobortis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nibh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est, a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dui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egestas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et.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Phasellus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ut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elementum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ipsum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Vivamus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tempus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nibh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sed porttitor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iaculis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Nullam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blandit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lacus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eu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facilisis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ornare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diam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leo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faucibus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orci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,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vel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vehicula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nisi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urna ut </a:t>
            </a:r>
            <a:r>
              <a:rPr lang="sv-SE" sz="1600" dirty="0" err="1">
                <a:solidFill>
                  <a:schemeClr val="bg1"/>
                </a:solidFill>
                <a:latin typeface="Franklin Gothic Book" panose="020B0503020102020204" pitchFamily="34" charset="0"/>
              </a:rPr>
              <a:t>nunc</a:t>
            </a:r>
            <a:r>
              <a:rPr lang="sv-SE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. 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7210E1D2-C122-F23F-FEEE-D42857EDAC9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150842" y="1554365"/>
            <a:ext cx="78896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Lorem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ipsum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dolor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sit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amet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,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consectetur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 </a:t>
            </a:r>
            <a:r>
              <a:rPr lang="sv-SE" sz="2400" dirty="0" err="1">
                <a:solidFill>
                  <a:schemeClr val="bg1"/>
                </a:solidFill>
                <a:latin typeface="TeeFranklin Bd" panose="02000803060000020004" pitchFamily="50" charset="0"/>
              </a:rPr>
              <a:t>adipiscing</a:t>
            </a:r>
            <a:r>
              <a:rPr lang="sv-SE" sz="2400" dirty="0">
                <a:solidFill>
                  <a:schemeClr val="bg1"/>
                </a:solidFill>
                <a:latin typeface="TeeFranklin Bd" panose="02000803060000020004" pitchFamily="50" charset="0"/>
              </a:rPr>
              <a:t>. </a:t>
            </a:r>
          </a:p>
        </p:txBody>
      </p:sp>
      <p:pic>
        <p:nvPicPr>
          <p:cNvPr id="13" name="Bildobjekt 12" descr="En bild som visar text, klocka&#10;&#10;Automatiskt genererad beskrivning">
            <a:extLst>
              <a:ext uri="{FF2B5EF4-FFF2-40B4-BE49-F238E27FC236}">
                <a16:creationId xmlns:a16="http://schemas.microsoft.com/office/drawing/2014/main" id="{32260914-F67D-6D76-CDE9-B41A18DA441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693" y="6140935"/>
            <a:ext cx="1385239" cy="46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425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6A35783CAE5884BA5B69A0A991BF0F1" ma:contentTypeVersion="" ma:contentTypeDescription="Skapa ett nytt dokument." ma:contentTypeScope="" ma:versionID="e1f0ddbf7177ea324db060eabe702562">
  <xsd:schema xmlns:xsd="http://www.w3.org/2001/XMLSchema" xmlns:xs="http://www.w3.org/2001/XMLSchema" xmlns:p="http://schemas.microsoft.com/office/2006/metadata/properties" xmlns:ns2="f4b56d56-a62e-4e63-84b7-6611bdbcbecf" xmlns:ns3="9c3c18bb-9b19-4072-b488-d5dbc1e2cd43" targetNamespace="http://schemas.microsoft.com/office/2006/metadata/properties" ma:root="true" ma:fieldsID="9dc7f3da7df99c1ca4eaaa9d6462e34a" ns2:_="" ns3:_="">
    <xsd:import namespace="f4b56d56-a62e-4e63-84b7-6611bdbcbecf"/>
    <xsd:import namespace="9c3c18bb-9b19-4072-b488-d5dbc1e2cd4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4b56d56-a62e-4e63-84b7-6611bdbcbe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lat med information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0355a62-bb9a-472d-8a64-2fa187a3f463}" ma:internalName="TaxCatchAll" ma:showField="CatchAllData" ma:web="f4b56d56-a62e-4e63-84b7-6611bdbcbe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3c18bb-9b19-4072-b488-d5dbc1e2cd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eringar" ma:readOnly="false" ma:fieldId="{5cf76f15-5ced-4ddc-b409-7134ff3c332f}" ma:taxonomyMulti="true" ma:sspId="0559c95e-54ef-4c91-b850-b694aa19f85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91A27A3-B034-4B95-BE9E-E2A03EC64C73}"/>
</file>

<file path=customXml/itemProps2.xml><?xml version="1.0" encoding="utf-8"?>
<ds:datastoreItem xmlns:ds="http://schemas.openxmlformats.org/officeDocument/2006/customXml" ds:itemID="{064D8912-35B5-4A70-ADCA-4B8010CA5D93}"/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976</Words>
  <Application>Microsoft Office PowerPoint</Application>
  <PresentationFormat>Bredbild</PresentationFormat>
  <Paragraphs>74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17</vt:i4>
      </vt:variant>
    </vt:vector>
  </HeadingPairs>
  <TitlesOfParts>
    <vt:vector size="18" baseType="lpstr"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Hanna Bata</dc:creator>
  <cp:lastModifiedBy>Hanna Bata</cp:lastModifiedBy>
  <cp:revision>4</cp:revision>
  <dcterms:created xsi:type="dcterms:W3CDTF">2022-05-19T14:42:07Z</dcterms:created>
  <dcterms:modified xsi:type="dcterms:W3CDTF">2023-01-19T12:38:52Z</dcterms:modified>
</cp:coreProperties>
</file>